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5"/>
  </p:notesMasterIdLst>
  <p:sldIdLst>
    <p:sldId id="277" r:id="rId2"/>
    <p:sldId id="685" r:id="rId3"/>
    <p:sldId id="6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8300700" cy="10299700"/>
  <p:notesSz cx="18300700" cy="102997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E97132"/>
    <a:srgbClr val="FFFFFF"/>
    <a:srgbClr val="FFCC66"/>
    <a:srgbClr val="CC0066"/>
    <a:srgbClr val="00B050"/>
    <a:srgbClr val="FFC000"/>
    <a:srgbClr val="D86ECC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102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67EBEB8-7A42-4A41-A213-108239F59D8F}" type="datetimeFigureOut">
              <a:rPr lang="ar-EG" smtClean="0"/>
              <a:t>16/12/1445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0A50851-8002-47DD-86F7-E252452B2C3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0446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D1AF-1D48-8856-FA8D-27DEAD779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588" y="1685623"/>
            <a:ext cx="13725525" cy="3585821"/>
          </a:xfrm>
        </p:spPr>
        <p:txBody>
          <a:bodyPr anchor="b"/>
          <a:lstStyle>
            <a:lvl1pPr algn="ctr">
              <a:defRPr sz="9006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B68F3-0910-F51C-C298-5B5883E66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588" y="5409728"/>
            <a:ext cx="13725525" cy="2486709"/>
          </a:xfrm>
        </p:spPr>
        <p:txBody>
          <a:bodyPr/>
          <a:lstStyle>
            <a:lvl1pPr marL="0" indent="0" algn="ctr">
              <a:buNone/>
              <a:defRPr sz="3602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BB10-2C0A-C3AE-8207-C882C40F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3FA50-33E4-615E-FEA4-EBE9D698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AD3-E738-B559-D80A-0FF2062F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277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B17D-2953-E467-0745-405E3AFA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99302-FE20-EE10-9963-A28335CD3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9627-C19D-7715-08DF-AC601866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E56F-7828-F4B3-E320-B53D1553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06E9-2B15-9048-ACC5-A2AB8CB3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221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AF939-3A4D-B167-9E45-653C694BC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96439" y="548363"/>
            <a:ext cx="3946088" cy="87285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B7257-35E8-B6C5-BBC3-BA7482CB5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8173" y="548363"/>
            <a:ext cx="11609507" cy="87285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73EB1-3746-3385-8359-FC685AAD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69F58-C334-5F8C-6064-EB9C3900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6F6F3-C7EA-33F8-D74A-77FE0001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0912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936478" y="1364721"/>
            <a:ext cx="14410861" cy="554767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605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4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9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9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4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9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936478" y="457326"/>
            <a:ext cx="14410861" cy="878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806" cap="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6108202" y="8672413"/>
            <a:ext cx="2192498" cy="1627287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656789" y="9367519"/>
            <a:ext cx="879092" cy="659673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24" name="Rectangle 2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3" b="1" dirty="0">
                <a:latin typeface="GeosansLight" panose="02000603020000020003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6789" y="9522048"/>
            <a:ext cx="879092" cy="277320"/>
          </a:xfrm>
          <a:prstGeom prst="rect">
            <a:avLst/>
          </a:prstGeom>
        </p:spPr>
        <p:txBody>
          <a:bodyPr anchor="ctr"/>
          <a:lstStyle>
            <a:lvl1pPr algn="ctr">
              <a:defRPr sz="1802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179432" y="356052"/>
            <a:ext cx="2873038" cy="1081453"/>
            <a:chOff x="7584449" y="237075"/>
            <a:chExt cx="1435522" cy="72008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349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1878-ADC6-B9CF-D7F5-E8F85CA2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6D1E-D4C1-2FF7-5BC5-23156F59A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A5979-0261-8F93-CE2F-FBFF29B5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CD5E-FE2B-294F-367A-AE573047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C3878-F4B0-992F-6487-34A52141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7562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381E-9C28-782A-B186-D3412E02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641" y="2567774"/>
            <a:ext cx="15784354" cy="4284388"/>
          </a:xfrm>
        </p:spPr>
        <p:txBody>
          <a:bodyPr anchor="b"/>
          <a:lstStyle>
            <a:lvl1pPr>
              <a:defRPr sz="9006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4DCDE-C9FD-97E6-500E-1826CB77A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641" y="6892694"/>
            <a:ext cx="15784354" cy="2253059"/>
          </a:xfrm>
        </p:spPr>
        <p:txBody>
          <a:bodyPr/>
          <a:lstStyle>
            <a:lvl1pPr marL="0" indent="0">
              <a:buNone/>
              <a:defRPr sz="3602">
                <a:solidFill>
                  <a:schemeClr val="tx1">
                    <a:tint val="82000"/>
                  </a:schemeClr>
                </a:solidFill>
              </a:defRPr>
            </a:lvl1pPr>
            <a:lvl2pPr marL="686257" indent="0">
              <a:buNone/>
              <a:defRPr sz="3002">
                <a:solidFill>
                  <a:schemeClr val="tx1">
                    <a:tint val="82000"/>
                  </a:schemeClr>
                </a:solidFill>
              </a:defRPr>
            </a:lvl2pPr>
            <a:lvl3pPr marL="1372514" indent="0">
              <a:buNone/>
              <a:defRPr sz="2702">
                <a:solidFill>
                  <a:schemeClr val="tx1">
                    <a:tint val="82000"/>
                  </a:schemeClr>
                </a:solidFill>
              </a:defRPr>
            </a:lvl3pPr>
            <a:lvl4pPr marL="2058772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4pPr>
            <a:lvl5pPr marL="2745029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5pPr>
            <a:lvl6pPr marL="3431286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6pPr>
            <a:lvl7pPr marL="4117543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7pPr>
            <a:lvl8pPr marL="4803800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8pPr>
            <a:lvl9pPr marL="5490058" indent="0">
              <a:buNone/>
              <a:defRPr sz="240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3B306-6A3C-FEDC-F787-90B058CA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E1B07-6BF2-6B71-0B85-D7470FE8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5A9A-7D3C-C6FD-7564-631476E2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730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2B50-6A53-56F2-50A3-4F4F2308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3A96-4BEA-566E-781E-18A74F2D7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173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53B0-41BF-BA27-FB0A-83E30CF98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4729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1E88E-BE82-EE21-7AF0-0CABD3A4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E2CCA-A79B-C960-EBEE-81BF0B66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3C858-BEFC-5553-66A8-FC55754C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484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6531-CD3A-7F2A-92C7-6AAC18A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548365"/>
            <a:ext cx="15784354" cy="1990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947A2-1C66-0A89-7109-C67F8B3F6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558" y="2524858"/>
            <a:ext cx="7742053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D39A7-0CE2-3EEF-14E1-9364E554D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558" y="3762252"/>
            <a:ext cx="7742053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3A7C-65A7-82DF-1DD0-F1389001D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64729" y="2524858"/>
            <a:ext cx="7780181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114C6-94E4-84B2-FE1D-20996CCD4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64729" y="3762252"/>
            <a:ext cx="7780181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AE340-3A2B-BA59-826A-AA323A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4BC42-D209-202C-CC9A-D3887D0F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46B9F-5228-08AB-C079-33D98678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80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51EE-C171-7804-8124-80024B5E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683C6-462C-8673-558E-DF024DD2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49811-814E-FA67-2B63-54884235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57013-8745-F8A8-2F44-28F80284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7571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5D839-A2E3-4B19-6818-1FEC09E7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3CE17-FF69-9FE0-0019-EC4FE2C6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EBEA6-E9FE-1B75-6661-9D1A450A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9859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DD6A-CECA-0353-17E8-45187EA2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B9F13-5422-7DB9-14F5-6DBD2613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>
              <a:defRPr sz="4803"/>
            </a:lvl1pPr>
            <a:lvl2pPr>
              <a:defRPr sz="4203"/>
            </a:lvl2pPr>
            <a:lvl3pPr>
              <a:defRPr sz="3602"/>
            </a:lvl3pPr>
            <a:lvl4pPr>
              <a:defRPr sz="3002"/>
            </a:lvl4pPr>
            <a:lvl5pPr>
              <a:defRPr sz="3002"/>
            </a:lvl5pPr>
            <a:lvl6pPr>
              <a:defRPr sz="3002"/>
            </a:lvl6pPr>
            <a:lvl7pPr>
              <a:defRPr sz="3002"/>
            </a:lvl7pPr>
            <a:lvl8pPr>
              <a:defRPr sz="3002"/>
            </a:lvl8pPr>
            <a:lvl9pPr>
              <a:defRPr sz="3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EDDDA-1C96-D009-E716-B617CE8A3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67043-A695-DD47-D599-75EF3F79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42CC5-5947-9240-52F5-3175CB25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6D1A-F8F4-9330-634F-0D4BB2F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827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DE1A7-0E81-609E-8369-CE8EBEF7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7A215-4B72-7232-9B65-160C9BC69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 marL="0" indent="0">
              <a:buNone/>
              <a:defRPr sz="4803"/>
            </a:lvl1pPr>
            <a:lvl2pPr marL="686257" indent="0">
              <a:buNone/>
              <a:defRPr sz="4203"/>
            </a:lvl2pPr>
            <a:lvl3pPr marL="1372514" indent="0">
              <a:buNone/>
              <a:defRPr sz="3602"/>
            </a:lvl3pPr>
            <a:lvl4pPr marL="2058772" indent="0">
              <a:buNone/>
              <a:defRPr sz="3002"/>
            </a:lvl4pPr>
            <a:lvl5pPr marL="2745029" indent="0">
              <a:buNone/>
              <a:defRPr sz="3002"/>
            </a:lvl5pPr>
            <a:lvl6pPr marL="3431286" indent="0">
              <a:buNone/>
              <a:defRPr sz="3002"/>
            </a:lvl6pPr>
            <a:lvl7pPr marL="4117543" indent="0">
              <a:buNone/>
              <a:defRPr sz="3002"/>
            </a:lvl7pPr>
            <a:lvl8pPr marL="4803800" indent="0">
              <a:buNone/>
              <a:defRPr sz="3002"/>
            </a:lvl8pPr>
            <a:lvl9pPr marL="5490058" indent="0">
              <a:buNone/>
              <a:defRPr sz="3002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02AE9-AAE9-2094-CFB3-37721963B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A8EDE-AF18-7629-1291-57EBB5DE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C20A-7714-0B6E-4C06-DEC54C17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CA754-3D7D-675F-2514-15273DCB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9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10ECF-6D88-E11B-F1E3-43CF49F4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73" y="548365"/>
            <a:ext cx="15784354" cy="199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FEAB9-94AD-D3EB-368D-D7F51854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173" y="2741818"/>
            <a:ext cx="15784354" cy="653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9681-4058-3909-E3C4-D57DEF34F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8173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551A5-6E9D-60D0-21B7-8F335CB1A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2107" y="9546297"/>
            <a:ext cx="6176486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A6B96-815E-FB5A-1E94-7CBCE3B02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4869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534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1372514" rtl="0" eaLnBrk="1" latinLnBrk="0" hangingPunct="1">
        <a:lnSpc>
          <a:spcPct val="90000"/>
        </a:lnSpc>
        <a:spcBef>
          <a:spcPct val="0"/>
        </a:spcBef>
        <a:buNone/>
        <a:defRPr sz="66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129" indent="-343129" algn="l" defTabSz="1372514" rtl="0" eaLnBrk="1" latinLnBrk="0" hangingPunct="1">
        <a:lnSpc>
          <a:spcPct val="90000"/>
        </a:lnSpc>
        <a:spcBef>
          <a:spcPts val="1501"/>
        </a:spcBef>
        <a:buFont typeface="Arial" panose="020B0604020202020204" pitchFamily="34" charset="0"/>
        <a:buChar char="•"/>
        <a:defRPr sz="4203" kern="1200">
          <a:solidFill>
            <a:schemeClr val="tx1"/>
          </a:solidFill>
          <a:latin typeface="+mn-lt"/>
          <a:ea typeface="+mn-ea"/>
          <a:cs typeface="+mn-cs"/>
        </a:defRPr>
      </a:lvl1pPr>
      <a:lvl2pPr marL="10293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2" kern="1200">
          <a:solidFill>
            <a:schemeClr val="tx1"/>
          </a:solidFill>
          <a:latin typeface="+mn-lt"/>
          <a:ea typeface="+mn-ea"/>
          <a:cs typeface="+mn-cs"/>
        </a:defRPr>
      </a:lvl2pPr>
      <a:lvl3pPr marL="1715643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2" kern="1200">
          <a:solidFill>
            <a:schemeClr val="tx1"/>
          </a:solidFill>
          <a:latin typeface="+mn-lt"/>
          <a:ea typeface="+mn-ea"/>
          <a:cs typeface="+mn-cs"/>
        </a:defRPr>
      </a:lvl3pPr>
      <a:lvl4pPr marL="2401900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3088157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774415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460672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5146929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8331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Top10/A01_2021-Broken_Access_Control/" TargetMode="External"/><Relationship Id="rId3" Type="http://schemas.openxmlformats.org/officeDocument/2006/relationships/hyperlink" Target="https://owasp.org/Top10/A10_2021-Server-Side_Request_Forgery_%28SSRF%29/" TargetMode="External"/><Relationship Id="rId7" Type="http://schemas.openxmlformats.org/officeDocument/2006/relationships/hyperlink" Target="https://owasp.org/Top10/A03_2021-Injection/" TargetMode="External"/><Relationship Id="rId2" Type="http://schemas.openxmlformats.org/officeDocument/2006/relationships/hyperlink" Target="https://owasp.org/Top10/A08_2021-Software_and_Data_Integrity_Failure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wasp.org/Top10/A06_2021-Vulnerable_and_Outdated_Components/" TargetMode="External"/><Relationship Id="rId11" Type="http://schemas.openxmlformats.org/officeDocument/2006/relationships/hyperlink" Target="https://owasp.org/Top10/A05_2021-Security_Misconfiguration/" TargetMode="External"/><Relationship Id="rId5" Type="http://schemas.openxmlformats.org/officeDocument/2006/relationships/hyperlink" Target="https://owasp.org/Top10/A07_2021-Identification_and_Authentication_Failures/" TargetMode="External"/><Relationship Id="rId10" Type="http://schemas.openxmlformats.org/officeDocument/2006/relationships/hyperlink" Target="https://owasp.org/Top10/A04_2021-Insecure_Design/" TargetMode="External"/><Relationship Id="rId4" Type="http://schemas.openxmlformats.org/officeDocument/2006/relationships/hyperlink" Target="https://owasp.org/Top10/A09_2021-Security_Logging_and_Monitoring_Failures/" TargetMode="External"/><Relationship Id="rId9" Type="http://schemas.openxmlformats.org/officeDocument/2006/relationships/hyperlink" Target="https://owasp.org/Top10/A02_2021-Cryptographic_Failure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hyperlink" Target="mailto:seuemail@freepik.com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82489" y="4457044"/>
            <a:ext cx="4429124" cy="101117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lang="en-US" sz="6500" dirty="0">
                <a:solidFill>
                  <a:srgbClr val="33FF33"/>
                </a:solidFill>
                <a:latin typeface="share Tech Mono"/>
                <a:cs typeface="Consolas"/>
              </a:rPr>
              <a:t>black candle</a:t>
            </a:r>
            <a:endParaRPr sz="6500" dirty="0">
              <a:solidFill>
                <a:srgbClr val="33FF33"/>
              </a:solidFill>
              <a:latin typeface="share Tech Mono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2" y="5528278"/>
            <a:ext cx="4053840" cy="10204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65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ar-EG"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2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6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3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34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Advanced</a:t>
            </a:r>
            <a:r>
              <a:rPr sz="4800" spc="-484" dirty="0"/>
              <a:t> </a:t>
            </a:r>
            <a:r>
              <a:rPr sz="4800" dirty="0"/>
              <a:t>Printing</a:t>
            </a:r>
            <a:r>
              <a:rPr sz="4800" spc="-480" dirty="0"/>
              <a:t> </a:t>
            </a:r>
            <a:r>
              <a:rPr sz="4800" spc="-40" dirty="0"/>
              <a:t>Commands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8070" rIns="0" bIns="0" rtlCol="0">
            <a:spAutoFit/>
          </a:bodyPr>
          <a:lstStyle/>
          <a:p>
            <a:pPr marL="1289050" marR="5080">
              <a:lnSpc>
                <a:spcPct val="100800"/>
              </a:lnSpc>
              <a:spcBef>
                <a:spcPts val="90"/>
              </a:spcBef>
            </a:pPr>
            <a:r>
              <a:rPr dirty="0"/>
              <a:t>Dive</a:t>
            </a:r>
            <a:r>
              <a:rPr spc="-250" dirty="0"/>
              <a:t> </a:t>
            </a:r>
            <a:r>
              <a:rPr dirty="0"/>
              <a:t>into</a:t>
            </a:r>
            <a:r>
              <a:rPr spc="-250" dirty="0"/>
              <a:t> </a:t>
            </a:r>
            <a:r>
              <a:rPr dirty="0"/>
              <a:t>advanced</a:t>
            </a:r>
            <a:r>
              <a:rPr spc="-250" dirty="0"/>
              <a:t> </a:t>
            </a:r>
            <a:r>
              <a:rPr dirty="0">
                <a:solidFill>
                  <a:srgbClr val="000000"/>
                </a:solidFill>
              </a:rPr>
              <a:t>printing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commands </a:t>
            </a:r>
            <a:r>
              <a:rPr dirty="0"/>
              <a:t>and</a:t>
            </a:r>
            <a:r>
              <a:rPr spc="-240" dirty="0"/>
              <a:t> </a:t>
            </a:r>
            <a:r>
              <a:rPr dirty="0"/>
              <a:t>parameters</a:t>
            </a:r>
            <a:r>
              <a:rPr spc="-240" dirty="0"/>
              <a:t> </a:t>
            </a:r>
            <a:r>
              <a:rPr dirty="0"/>
              <a:t>to</a:t>
            </a:r>
            <a:r>
              <a:rPr spc="-240" dirty="0"/>
              <a:t> </a:t>
            </a:r>
            <a:r>
              <a:rPr dirty="0"/>
              <a:t>optimize</a:t>
            </a:r>
            <a:r>
              <a:rPr spc="-240" dirty="0"/>
              <a:t> </a:t>
            </a:r>
            <a:r>
              <a:rPr spc="-10" dirty="0"/>
              <a:t>document </a:t>
            </a:r>
            <a:r>
              <a:rPr dirty="0"/>
              <a:t>layout,</a:t>
            </a:r>
            <a:r>
              <a:rPr spc="-260" dirty="0"/>
              <a:t> </a:t>
            </a:r>
            <a:r>
              <a:rPr dirty="0"/>
              <a:t>styles,</a:t>
            </a:r>
            <a:r>
              <a:rPr spc="-260" dirty="0"/>
              <a:t> </a:t>
            </a:r>
            <a:r>
              <a:rPr dirty="0"/>
              <a:t>and</a:t>
            </a:r>
            <a:r>
              <a:rPr spc="-260" dirty="0"/>
              <a:t> </a:t>
            </a:r>
            <a:r>
              <a:rPr dirty="0"/>
              <a:t>printing</a:t>
            </a:r>
            <a:r>
              <a:rPr spc="-260" dirty="0"/>
              <a:t> </a:t>
            </a:r>
            <a:r>
              <a:rPr spc="-10" dirty="0"/>
              <a:t>options. </a:t>
            </a:r>
            <a:r>
              <a:rPr dirty="0"/>
              <a:t>Uncover</a:t>
            </a:r>
            <a:r>
              <a:rPr spc="-235" dirty="0"/>
              <a:t> </a:t>
            </a:r>
            <a:r>
              <a:rPr dirty="0"/>
              <a:t>the</a:t>
            </a:r>
            <a:r>
              <a:rPr spc="-235" dirty="0"/>
              <a:t> </a:t>
            </a:r>
            <a:r>
              <a:rPr dirty="0"/>
              <a:t>potential</a:t>
            </a:r>
            <a:r>
              <a:rPr spc="-235" dirty="0"/>
              <a:t> </a:t>
            </a:r>
            <a:r>
              <a:rPr dirty="0"/>
              <a:t>of</a:t>
            </a:r>
            <a:r>
              <a:rPr spc="-235" dirty="0"/>
              <a:t> </a:t>
            </a:r>
            <a:r>
              <a:rPr dirty="0"/>
              <a:t>command</a:t>
            </a:r>
            <a:r>
              <a:rPr spc="-229" dirty="0"/>
              <a:t> </a:t>
            </a:r>
            <a:r>
              <a:rPr spc="-20" dirty="0"/>
              <a:t>line </a:t>
            </a:r>
            <a:r>
              <a:rPr dirty="0"/>
              <a:t>printing</a:t>
            </a:r>
            <a:r>
              <a:rPr spc="-280" dirty="0"/>
              <a:t> </a:t>
            </a:r>
            <a:r>
              <a:rPr dirty="0"/>
              <a:t>for</a:t>
            </a:r>
            <a:r>
              <a:rPr spc="-275" dirty="0"/>
              <a:t> </a:t>
            </a:r>
            <a:r>
              <a:rPr dirty="0"/>
              <a:t>producing</a:t>
            </a:r>
            <a:r>
              <a:rPr spc="-275" dirty="0"/>
              <a:t> </a:t>
            </a:r>
            <a:r>
              <a:rPr spc="-10" dirty="0"/>
              <a:t>professional </a:t>
            </a:r>
            <a:r>
              <a:rPr dirty="0"/>
              <a:t>and</a:t>
            </a:r>
            <a:r>
              <a:rPr spc="-265" dirty="0"/>
              <a:t> </a:t>
            </a:r>
            <a:r>
              <a:rPr dirty="0"/>
              <a:t>visually</a:t>
            </a:r>
            <a:r>
              <a:rPr spc="-265" dirty="0"/>
              <a:t> </a:t>
            </a:r>
            <a:r>
              <a:rPr dirty="0"/>
              <a:t>stunning</a:t>
            </a:r>
            <a:r>
              <a:rPr spc="-260" dirty="0"/>
              <a:t> </a:t>
            </a:r>
            <a:r>
              <a:rPr spc="-10" dirty="0"/>
              <a:t>documents.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6609" y="3278809"/>
            <a:ext cx="3574923" cy="361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0297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-20" dirty="0"/>
              <a:t>Troubleshooting</a:t>
            </a:r>
            <a:r>
              <a:rPr sz="3050" spc="-275" dirty="0"/>
              <a:t> </a:t>
            </a:r>
            <a:r>
              <a:rPr sz="3050" spc="-25" dirty="0"/>
              <a:t>and </a:t>
            </a:r>
            <a:r>
              <a:rPr sz="3050" spc="-10" dirty="0"/>
              <a:t>Optimization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099" y="3449523"/>
            <a:ext cx="2500274" cy="2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5496" y="3099952"/>
            <a:ext cx="6358890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tips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8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troubleshooting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common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issues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optimizing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latin typeface="Consolas"/>
                <a:cs typeface="Consolas"/>
              </a:rPr>
              <a:t>printing</a:t>
            </a:r>
            <a:r>
              <a:rPr sz="1850" spc="-170" dirty="0">
                <a:latin typeface="Consolas"/>
                <a:cs typeface="Consolas"/>
              </a:rPr>
              <a:t> </a:t>
            </a:r>
            <a:r>
              <a:rPr sz="1850" spc="-10" dirty="0">
                <a:latin typeface="Consolas"/>
                <a:cs typeface="Consolas"/>
              </a:rPr>
              <a:t>performance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50" spc="-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Gain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resolving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errors,</a:t>
            </a:r>
            <a:r>
              <a:rPr sz="185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185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quality,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maximizing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onsolas"/>
                <a:cs typeface="Consolas"/>
              </a:rPr>
              <a:t>efﬁciency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8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onsolas"/>
                <a:cs typeface="Consolas"/>
              </a:rPr>
              <a:t>line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872" y="716066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380" y="2298115"/>
                  </a:lnTo>
                  <a:lnTo>
                    <a:pt x="3540125" y="2298115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50B97-130D-4D82-A6E7-D2A0CC3E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85287"/>
            <a:ext cx="14410861" cy="878908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OWASP TOP 10</a:t>
            </a:r>
            <a:br>
              <a:rPr lang="en-US" sz="5400" b="1" dirty="0">
                <a:solidFill>
                  <a:schemeClr val="tx1"/>
                </a:solidFill>
              </a:rPr>
            </a:br>
            <a:endParaRPr lang="ar-EG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C43392A-ED06-2E18-8051-4EB0CDAD4E45}"/>
              </a:ext>
            </a:extLst>
          </p:cNvPr>
          <p:cNvSpPr/>
          <p:nvPr/>
        </p:nvSpPr>
        <p:spPr>
          <a:xfrm>
            <a:off x="9234714" y="2548501"/>
            <a:ext cx="1559443" cy="1228328"/>
          </a:xfrm>
          <a:custGeom>
            <a:avLst/>
            <a:gdLst>
              <a:gd name="connsiteX0" fmla="*/ 124432 w 1928544"/>
              <a:gd name="connsiteY0" fmla="*/ 0 h 1519058"/>
              <a:gd name="connsiteX1" fmla="*/ 1473984 w 1928544"/>
              <a:gd name="connsiteY1" fmla="*/ 272462 h 1519058"/>
              <a:gd name="connsiteX2" fmla="*/ 1755206 w 1928544"/>
              <a:gd name="connsiteY2" fmla="*/ 407933 h 1519058"/>
              <a:gd name="connsiteX3" fmla="*/ 1928544 w 1928544"/>
              <a:gd name="connsiteY3" fmla="*/ 1236535 h 1519058"/>
              <a:gd name="connsiteX4" fmla="*/ 1251768 w 1928544"/>
              <a:gd name="connsiteY4" fmla="*/ 1519058 h 1519058"/>
              <a:gd name="connsiteX5" fmla="*/ 1198110 w 1928544"/>
              <a:gd name="connsiteY5" fmla="*/ 1486459 h 1519058"/>
              <a:gd name="connsiteX6" fmla="*/ 124432 w 1928544"/>
              <a:gd name="connsiteY6" fmla="*/ 1214594 h 1519058"/>
              <a:gd name="connsiteX7" fmla="*/ 21805 w 1928544"/>
              <a:gd name="connsiteY7" fmla="*/ 1219776 h 1519058"/>
              <a:gd name="connsiteX8" fmla="*/ 513762 w 1928544"/>
              <a:gd name="connsiteY8" fmla="*/ 624650 h 1519058"/>
              <a:gd name="connsiteX9" fmla="*/ 0 w 1928544"/>
              <a:gd name="connsiteY9" fmla="*/ 3146 h 1519058"/>
              <a:gd name="connsiteX10" fmla="*/ 124432 w 1928544"/>
              <a:gd name="connsiteY10" fmla="*/ 0 h 151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8544" h="1519058">
                <a:moveTo>
                  <a:pt x="124432" y="0"/>
                </a:moveTo>
                <a:cubicBezTo>
                  <a:pt x="603138" y="0"/>
                  <a:pt x="1059186" y="97017"/>
                  <a:pt x="1473984" y="272462"/>
                </a:cubicBezTo>
                <a:lnTo>
                  <a:pt x="1755206" y="407933"/>
                </a:lnTo>
                <a:lnTo>
                  <a:pt x="1928544" y="1236535"/>
                </a:lnTo>
                <a:lnTo>
                  <a:pt x="1251768" y="1519058"/>
                </a:lnTo>
                <a:lnTo>
                  <a:pt x="1198110" y="1486459"/>
                </a:lnTo>
                <a:cubicBezTo>
                  <a:pt x="878945" y="1313079"/>
                  <a:pt x="513190" y="1214594"/>
                  <a:pt x="124432" y="1214594"/>
                </a:cubicBezTo>
                <a:lnTo>
                  <a:pt x="21805" y="1219776"/>
                </a:lnTo>
                <a:lnTo>
                  <a:pt x="513762" y="624650"/>
                </a:lnTo>
                <a:lnTo>
                  <a:pt x="0" y="3146"/>
                </a:lnTo>
                <a:lnTo>
                  <a:pt x="124432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E62B2D-575E-2B1C-8F24-357F2CDFF900}"/>
              </a:ext>
            </a:extLst>
          </p:cNvPr>
          <p:cNvSpPr/>
          <p:nvPr/>
        </p:nvSpPr>
        <p:spPr>
          <a:xfrm>
            <a:off x="7509037" y="2544348"/>
            <a:ext cx="1960398" cy="1278590"/>
          </a:xfrm>
          <a:custGeom>
            <a:avLst/>
            <a:gdLst>
              <a:gd name="connsiteX0" fmla="*/ 1915590 w 2424400"/>
              <a:gd name="connsiteY0" fmla="*/ 0 h 1581216"/>
              <a:gd name="connsiteX1" fmla="*/ 2424400 w 2424400"/>
              <a:gd name="connsiteY1" fmla="*/ 615514 h 1581216"/>
              <a:gd name="connsiteX2" fmla="*/ 1927226 w 2424400"/>
              <a:gd name="connsiteY2" fmla="*/ 1216951 h 1581216"/>
              <a:gd name="connsiteX3" fmla="*/ 1924525 w 2424400"/>
              <a:gd name="connsiteY3" fmla="*/ 1217087 h 1581216"/>
              <a:gd name="connsiteX4" fmla="*/ 1081153 w 2424400"/>
              <a:gd name="connsiteY4" fmla="*/ 1477323 h 1581216"/>
              <a:gd name="connsiteX5" fmla="*/ 910141 w 2424400"/>
              <a:gd name="connsiteY5" fmla="*/ 1581216 h 1581216"/>
              <a:gd name="connsiteX6" fmla="*/ 729079 w 2424400"/>
              <a:gd name="connsiteY6" fmla="*/ 729945 h 1581216"/>
              <a:gd name="connsiteX7" fmla="*/ 0 w 2424400"/>
              <a:gd name="connsiteY7" fmla="*/ 744769 h 1581216"/>
              <a:gd name="connsiteX8" fmla="*/ 216343 w 2424400"/>
              <a:gd name="connsiteY8" fmla="*/ 582990 h 1581216"/>
              <a:gd name="connsiteX9" fmla="*/ 1800340 w 2424400"/>
              <a:gd name="connsiteY9" fmla="*/ 8764 h 1581216"/>
              <a:gd name="connsiteX10" fmla="*/ 1915590 w 2424400"/>
              <a:gd name="connsiteY10" fmla="*/ 0 h 15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400" h="1581216">
                <a:moveTo>
                  <a:pt x="1915590" y="0"/>
                </a:moveTo>
                <a:lnTo>
                  <a:pt x="2424400" y="615514"/>
                </a:lnTo>
                <a:lnTo>
                  <a:pt x="1927226" y="1216951"/>
                </a:lnTo>
                <a:lnTo>
                  <a:pt x="1924525" y="1217087"/>
                </a:lnTo>
                <a:cubicBezTo>
                  <a:pt x="1621635" y="1247848"/>
                  <a:pt x="1336485" y="1338619"/>
                  <a:pt x="1081153" y="1477323"/>
                </a:cubicBezTo>
                <a:lnTo>
                  <a:pt x="910141" y="1581216"/>
                </a:lnTo>
                <a:lnTo>
                  <a:pt x="729079" y="729945"/>
                </a:lnTo>
                <a:lnTo>
                  <a:pt x="0" y="744769"/>
                </a:lnTo>
                <a:lnTo>
                  <a:pt x="216343" y="582990"/>
                </a:lnTo>
                <a:cubicBezTo>
                  <a:pt x="677470" y="271459"/>
                  <a:pt x="1217572" y="67948"/>
                  <a:pt x="1800340" y="8764"/>
                </a:cubicBezTo>
                <a:lnTo>
                  <a:pt x="191559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28680C3-BA8D-89ED-FC82-72E7E856DBBB}"/>
              </a:ext>
            </a:extLst>
          </p:cNvPr>
          <p:cNvSpPr/>
          <p:nvPr/>
        </p:nvSpPr>
        <p:spPr>
          <a:xfrm>
            <a:off x="10375276" y="2951787"/>
            <a:ext cx="1594474" cy="1894395"/>
          </a:xfrm>
          <a:custGeom>
            <a:avLst/>
            <a:gdLst>
              <a:gd name="connsiteX0" fmla="*/ 513224 w 1971866"/>
              <a:gd name="connsiteY0" fmla="*/ 0 h 2342775"/>
              <a:gd name="connsiteX1" fmla="*/ 713562 w 1971866"/>
              <a:gd name="connsiteY1" fmla="*/ 121709 h 2342775"/>
              <a:gd name="connsiteX2" fmla="*/ 1969712 w 1971866"/>
              <a:gd name="connsiteY2" fmla="*/ 1647131 h 2342775"/>
              <a:gd name="connsiteX3" fmla="*/ 1971866 w 1971866"/>
              <a:gd name="connsiteY3" fmla="*/ 1652594 h 2342775"/>
              <a:gd name="connsiteX4" fmla="*/ 1637051 w 1971866"/>
              <a:gd name="connsiteY4" fmla="*/ 2342775 h 2342775"/>
              <a:gd name="connsiteX5" fmla="*/ 855278 w 1971866"/>
              <a:gd name="connsiteY5" fmla="*/ 2132776 h 2342775"/>
              <a:gd name="connsiteX6" fmla="*/ 850567 w 1971866"/>
              <a:gd name="connsiteY6" fmla="*/ 2119906 h 2342775"/>
              <a:gd name="connsiteX7" fmla="*/ 34472 w 1971866"/>
              <a:gd name="connsiteY7" fmla="*/ 1128870 h 2342775"/>
              <a:gd name="connsiteX8" fmla="*/ 0 w 1971866"/>
              <a:gd name="connsiteY8" fmla="*/ 1107928 h 2342775"/>
              <a:gd name="connsiteX9" fmla="*/ 685160 w 1971866"/>
              <a:gd name="connsiteY9" fmla="*/ 821905 h 2342775"/>
              <a:gd name="connsiteX10" fmla="*/ 513224 w 1971866"/>
              <a:gd name="connsiteY10" fmla="*/ 0 h 234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866" h="2342775">
                <a:moveTo>
                  <a:pt x="513224" y="0"/>
                </a:moveTo>
                <a:lnTo>
                  <a:pt x="713562" y="121709"/>
                </a:lnTo>
                <a:cubicBezTo>
                  <a:pt x="1266915" y="495547"/>
                  <a:pt x="1706545" y="1024934"/>
                  <a:pt x="1969712" y="1647131"/>
                </a:cubicBezTo>
                <a:lnTo>
                  <a:pt x="1971866" y="1652594"/>
                </a:lnTo>
                <a:lnTo>
                  <a:pt x="1637051" y="2342775"/>
                </a:lnTo>
                <a:lnTo>
                  <a:pt x="855278" y="2132776"/>
                </a:lnTo>
                <a:lnTo>
                  <a:pt x="850567" y="2119906"/>
                </a:lnTo>
                <a:cubicBezTo>
                  <a:pt x="679592" y="1715677"/>
                  <a:pt x="393974" y="1371745"/>
                  <a:pt x="34472" y="1128870"/>
                </a:cubicBezTo>
                <a:lnTo>
                  <a:pt x="0" y="1107928"/>
                </a:lnTo>
                <a:lnTo>
                  <a:pt x="685160" y="821905"/>
                </a:lnTo>
                <a:lnTo>
                  <a:pt x="513224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9E4634-2B96-8609-7C25-A036459C4DA2}"/>
              </a:ext>
            </a:extLst>
          </p:cNvPr>
          <p:cNvSpPr/>
          <p:nvPr/>
        </p:nvSpPr>
        <p:spPr>
          <a:xfrm>
            <a:off x="6560994" y="3247974"/>
            <a:ext cx="1572607" cy="1514779"/>
          </a:xfrm>
          <a:custGeom>
            <a:avLst/>
            <a:gdLst>
              <a:gd name="connsiteX0" fmla="*/ 1771148 w 1944823"/>
              <a:gd name="connsiteY0" fmla="*/ 0 h 1873308"/>
              <a:gd name="connsiteX1" fmla="*/ 1944823 w 1944823"/>
              <a:gd name="connsiteY1" fmla="*/ 816538 h 1873308"/>
              <a:gd name="connsiteX2" fmla="*/ 1838509 w 1944823"/>
              <a:gd name="connsiteY2" fmla="*/ 896038 h 1873308"/>
              <a:gd name="connsiteX3" fmla="*/ 1195819 w 1944823"/>
              <a:gd name="connsiteY3" fmla="*/ 1757404 h 1873308"/>
              <a:gd name="connsiteX4" fmla="*/ 1153398 w 1944823"/>
              <a:gd name="connsiteY4" fmla="*/ 1873308 h 1873308"/>
              <a:gd name="connsiteX5" fmla="*/ 802980 w 1944823"/>
              <a:gd name="connsiteY5" fmla="*/ 1228990 h 1873308"/>
              <a:gd name="connsiteX6" fmla="*/ 0 w 1944823"/>
              <a:gd name="connsiteY6" fmla="*/ 1485210 h 1873308"/>
              <a:gd name="connsiteX7" fmla="*/ 14595 w 1944823"/>
              <a:gd name="connsiteY7" fmla="*/ 1442076 h 1873308"/>
              <a:gd name="connsiteX8" fmla="*/ 819702 w 1944823"/>
              <a:gd name="connsiteY8" fmla="*/ 182571 h 1873308"/>
              <a:gd name="connsiteX9" fmla="*/ 1003406 w 1944823"/>
              <a:gd name="connsiteY9" fmla="*/ 15610 h 1873308"/>
              <a:gd name="connsiteX10" fmla="*/ 1771148 w 1944823"/>
              <a:gd name="connsiteY10" fmla="*/ 0 h 18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4823" h="1873308">
                <a:moveTo>
                  <a:pt x="1771148" y="0"/>
                </a:moveTo>
                <a:lnTo>
                  <a:pt x="1944823" y="816538"/>
                </a:lnTo>
                <a:lnTo>
                  <a:pt x="1838509" y="896038"/>
                </a:lnTo>
                <a:cubicBezTo>
                  <a:pt x="1560391" y="1125562"/>
                  <a:pt x="1338298" y="1420547"/>
                  <a:pt x="1195819" y="1757404"/>
                </a:cubicBezTo>
                <a:lnTo>
                  <a:pt x="1153398" y="1873308"/>
                </a:lnTo>
                <a:lnTo>
                  <a:pt x="802980" y="1228990"/>
                </a:lnTo>
                <a:lnTo>
                  <a:pt x="0" y="1485210"/>
                </a:lnTo>
                <a:lnTo>
                  <a:pt x="14595" y="1442076"/>
                </a:lnTo>
                <a:cubicBezTo>
                  <a:pt x="189586" y="964154"/>
                  <a:pt x="466778" y="535496"/>
                  <a:pt x="819702" y="182571"/>
                </a:cubicBezTo>
                <a:lnTo>
                  <a:pt x="1003406" y="15610"/>
                </a:lnTo>
                <a:lnTo>
                  <a:pt x="1771148" y="0"/>
                </a:lnTo>
                <a:close/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0835A3B-934D-E5C1-04EB-86817E2E391F}"/>
              </a:ext>
            </a:extLst>
          </p:cNvPr>
          <p:cNvSpPr/>
          <p:nvPr/>
        </p:nvSpPr>
        <p:spPr>
          <a:xfrm>
            <a:off x="6377140" y="4388483"/>
            <a:ext cx="1092673" cy="1840045"/>
          </a:xfrm>
          <a:custGeom>
            <a:avLst/>
            <a:gdLst>
              <a:gd name="connsiteX0" fmla="*/ 954134 w 1351295"/>
              <a:gd name="connsiteY0" fmla="*/ 0 h 2275561"/>
              <a:gd name="connsiteX1" fmla="*/ 1308725 w 1351295"/>
              <a:gd name="connsiteY1" fmla="*/ 651989 h 2275561"/>
              <a:gd name="connsiteX2" fmla="*/ 1260357 w 1351295"/>
              <a:gd name="connsiteY2" fmla="*/ 840099 h 2275561"/>
              <a:gd name="connsiteX3" fmla="*/ 1214594 w 1351295"/>
              <a:gd name="connsiteY3" fmla="*/ 1294058 h 2275561"/>
              <a:gd name="connsiteX4" fmla="*/ 1315862 w 1351295"/>
              <a:gd name="connsiteY4" fmla="*/ 1963884 h 2275561"/>
              <a:gd name="connsiteX5" fmla="*/ 1351295 w 1351295"/>
              <a:gd name="connsiteY5" fmla="*/ 2060693 h 2275561"/>
              <a:gd name="connsiteX6" fmla="*/ 677047 w 1351295"/>
              <a:gd name="connsiteY6" fmla="*/ 1665105 h 2275561"/>
              <a:gd name="connsiteX7" fmla="*/ 141816 w 1351295"/>
              <a:gd name="connsiteY7" fmla="*/ 2275561 h 2275561"/>
              <a:gd name="connsiteX8" fmla="*/ 109154 w 1351295"/>
              <a:gd name="connsiteY8" fmla="*/ 2160540 h 2275561"/>
              <a:gd name="connsiteX9" fmla="*/ 0 w 1351295"/>
              <a:gd name="connsiteY9" fmla="*/ 1294058 h 2275561"/>
              <a:gd name="connsiteX10" fmla="*/ 155874 w 1351295"/>
              <a:gd name="connsiteY10" fmla="*/ 263049 h 2275561"/>
              <a:gd name="connsiteX11" fmla="*/ 159036 w 1351295"/>
              <a:gd name="connsiteY11" fmla="*/ 253706 h 2275561"/>
              <a:gd name="connsiteX12" fmla="*/ 954134 w 1351295"/>
              <a:gd name="connsiteY12" fmla="*/ 0 h 227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1295" h="2275561">
                <a:moveTo>
                  <a:pt x="954134" y="0"/>
                </a:moveTo>
                <a:lnTo>
                  <a:pt x="1308725" y="651989"/>
                </a:lnTo>
                <a:lnTo>
                  <a:pt x="1260357" y="840099"/>
                </a:lnTo>
                <a:cubicBezTo>
                  <a:pt x="1230352" y="986732"/>
                  <a:pt x="1214594" y="1138555"/>
                  <a:pt x="1214594" y="1294058"/>
                </a:cubicBezTo>
                <a:cubicBezTo>
                  <a:pt x="1214594" y="1527313"/>
                  <a:pt x="1250049" y="1752287"/>
                  <a:pt x="1315862" y="1963884"/>
                </a:cubicBezTo>
                <a:lnTo>
                  <a:pt x="1351295" y="2060693"/>
                </a:lnTo>
                <a:lnTo>
                  <a:pt x="677047" y="1665105"/>
                </a:lnTo>
                <a:lnTo>
                  <a:pt x="141816" y="2275561"/>
                </a:lnTo>
                <a:lnTo>
                  <a:pt x="109154" y="2160540"/>
                </a:lnTo>
                <a:cubicBezTo>
                  <a:pt x="37898" y="1883590"/>
                  <a:pt x="0" y="1593250"/>
                  <a:pt x="0" y="1294058"/>
                </a:cubicBezTo>
                <a:cubicBezTo>
                  <a:pt x="0" y="935028"/>
                  <a:pt x="54572" y="588744"/>
                  <a:pt x="155874" y="263049"/>
                </a:cubicBezTo>
                <a:lnTo>
                  <a:pt x="159036" y="253706"/>
                </a:lnTo>
                <a:lnTo>
                  <a:pt x="954134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C5CF934-F437-38CA-495E-A1E9A928A669}"/>
              </a:ext>
            </a:extLst>
          </p:cNvPr>
          <p:cNvSpPr/>
          <p:nvPr/>
        </p:nvSpPr>
        <p:spPr>
          <a:xfrm>
            <a:off x="11121398" y="4414894"/>
            <a:ext cx="1090089" cy="1875110"/>
          </a:xfrm>
          <a:custGeom>
            <a:avLst/>
            <a:gdLst>
              <a:gd name="connsiteX0" fmla="*/ 1123791 w 1348100"/>
              <a:gd name="connsiteY0" fmla="*/ 0 h 2318926"/>
              <a:gd name="connsiteX1" fmla="*/ 1137717 w 1348100"/>
              <a:gd name="connsiteY1" fmla="*/ 35319 h 2318926"/>
              <a:gd name="connsiteX2" fmla="*/ 1348100 w 1348100"/>
              <a:gd name="connsiteY2" fmla="*/ 1227424 h 2318926"/>
              <a:gd name="connsiteX3" fmla="*/ 1308151 w 1348100"/>
              <a:gd name="connsiteY3" fmla="*/ 1755429 h 2318926"/>
              <a:gd name="connsiteX4" fmla="*/ 1282545 w 1348100"/>
              <a:gd name="connsiteY4" fmla="*/ 1898817 h 2318926"/>
              <a:gd name="connsiteX5" fmla="*/ 581347 w 1348100"/>
              <a:gd name="connsiteY5" fmla="*/ 2318926 h 2318926"/>
              <a:gd name="connsiteX6" fmla="*/ 70794 w 1348100"/>
              <a:gd name="connsiteY6" fmla="*/ 1747300 h 2318926"/>
              <a:gd name="connsiteX7" fmla="*/ 87743 w 1348100"/>
              <a:gd name="connsiteY7" fmla="*/ 1681383 h 2318926"/>
              <a:gd name="connsiteX8" fmla="*/ 133506 w 1348100"/>
              <a:gd name="connsiteY8" fmla="*/ 1227424 h 2318926"/>
              <a:gd name="connsiteX9" fmla="*/ 32238 w 1348100"/>
              <a:gd name="connsiteY9" fmla="*/ 557598 h 2318926"/>
              <a:gd name="connsiteX10" fmla="*/ 0 w 1348100"/>
              <a:gd name="connsiteY10" fmla="*/ 469517 h 2318926"/>
              <a:gd name="connsiteX11" fmla="*/ 792723 w 1348100"/>
              <a:gd name="connsiteY11" fmla="*/ 682457 h 2318926"/>
              <a:gd name="connsiteX12" fmla="*/ 1123791 w 1348100"/>
              <a:gd name="connsiteY12" fmla="*/ 0 h 231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48100" h="2318926">
                <a:moveTo>
                  <a:pt x="1123791" y="0"/>
                </a:moveTo>
                <a:lnTo>
                  <a:pt x="1137717" y="35319"/>
                </a:lnTo>
                <a:cubicBezTo>
                  <a:pt x="1273821" y="407037"/>
                  <a:pt x="1348100" y="808556"/>
                  <a:pt x="1348100" y="1227424"/>
                </a:cubicBezTo>
                <a:cubicBezTo>
                  <a:pt x="1348100" y="1406939"/>
                  <a:pt x="1334457" y="1583268"/>
                  <a:pt x="1308151" y="1755429"/>
                </a:cubicBezTo>
                <a:lnTo>
                  <a:pt x="1282545" y="1898817"/>
                </a:lnTo>
                <a:lnTo>
                  <a:pt x="581347" y="2318926"/>
                </a:lnTo>
                <a:lnTo>
                  <a:pt x="70794" y="1747300"/>
                </a:lnTo>
                <a:lnTo>
                  <a:pt x="87743" y="1681383"/>
                </a:lnTo>
                <a:cubicBezTo>
                  <a:pt x="117748" y="1534750"/>
                  <a:pt x="133506" y="1382927"/>
                  <a:pt x="133506" y="1227424"/>
                </a:cubicBezTo>
                <a:cubicBezTo>
                  <a:pt x="133506" y="994170"/>
                  <a:pt x="98052" y="769196"/>
                  <a:pt x="32238" y="557598"/>
                </a:cubicBezTo>
                <a:lnTo>
                  <a:pt x="0" y="469517"/>
                </a:lnTo>
                <a:lnTo>
                  <a:pt x="792723" y="682457"/>
                </a:lnTo>
                <a:lnTo>
                  <a:pt x="1123791" y="0"/>
                </a:lnTo>
                <a:close/>
              </a:path>
            </a:pathLst>
          </a:cu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07EF8C9-5172-CF8F-BDC4-D7F75C754F81}"/>
              </a:ext>
            </a:extLst>
          </p:cNvPr>
          <p:cNvSpPr/>
          <p:nvPr/>
        </p:nvSpPr>
        <p:spPr>
          <a:xfrm>
            <a:off x="6528246" y="5890441"/>
            <a:ext cx="1633699" cy="1937693"/>
          </a:xfrm>
          <a:custGeom>
            <a:avLst/>
            <a:gdLst>
              <a:gd name="connsiteX0" fmla="*/ 522093 w 2020375"/>
              <a:gd name="connsiteY0" fmla="*/ 0 h 2396321"/>
              <a:gd name="connsiteX1" fmla="*/ 1231338 w 2020375"/>
              <a:gd name="connsiteY1" fmla="*/ 416122 h 2396321"/>
              <a:gd name="connsiteX2" fmla="*/ 1312403 w 2020375"/>
              <a:gd name="connsiteY2" fmla="*/ 584404 h 2396321"/>
              <a:gd name="connsiteX3" fmla="*/ 1860241 w 2020375"/>
              <a:gd name="connsiteY3" fmla="*/ 1248869 h 2396321"/>
              <a:gd name="connsiteX4" fmla="*/ 2020375 w 2020375"/>
              <a:gd name="connsiteY4" fmla="*/ 1368615 h 2396321"/>
              <a:gd name="connsiteX5" fmla="*/ 1287135 w 2020375"/>
              <a:gd name="connsiteY5" fmla="*/ 1590828 h 2396321"/>
              <a:gd name="connsiteX6" fmla="*/ 1372038 w 2020375"/>
              <a:gd name="connsiteY6" fmla="*/ 2396321 h 2396321"/>
              <a:gd name="connsiteX7" fmla="*/ 1354556 w 2020375"/>
              <a:gd name="connsiteY7" fmla="*/ 2385700 h 2396321"/>
              <a:gd name="connsiteX8" fmla="*/ 36327 w 2020375"/>
              <a:gd name="connsiteY8" fmla="*/ 702831 h 2396321"/>
              <a:gd name="connsiteX9" fmla="*/ 0 w 2020375"/>
              <a:gd name="connsiteY9" fmla="*/ 595471 h 2396321"/>
              <a:gd name="connsiteX10" fmla="*/ 522093 w 2020375"/>
              <a:gd name="connsiteY10" fmla="*/ 0 h 23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375" h="2396321">
                <a:moveTo>
                  <a:pt x="522093" y="0"/>
                </a:moveTo>
                <a:lnTo>
                  <a:pt x="1231338" y="416122"/>
                </a:lnTo>
                <a:lnTo>
                  <a:pt x="1312403" y="584404"/>
                </a:lnTo>
                <a:cubicBezTo>
                  <a:pt x="1451108" y="839736"/>
                  <a:pt x="1637746" y="1065251"/>
                  <a:pt x="1860241" y="1248869"/>
                </a:cubicBezTo>
                <a:lnTo>
                  <a:pt x="2020375" y="1368615"/>
                </a:lnTo>
                <a:lnTo>
                  <a:pt x="1287135" y="1590828"/>
                </a:lnTo>
                <a:lnTo>
                  <a:pt x="1372038" y="2396321"/>
                </a:lnTo>
                <a:lnTo>
                  <a:pt x="1354556" y="2385700"/>
                </a:lnTo>
                <a:cubicBezTo>
                  <a:pt x="755090" y="1980709"/>
                  <a:pt x="289092" y="1393164"/>
                  <a:pt x="36327" y="702831"/>
                </a:cubicBezTo>
                <a:lnTo>
                  <a:pt x="0" y="595471"/>
                </a:lnTo>
                <a:lnTo>
                  <a:pt x="52209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11953C2-9890-F5EB-ACB1-B7DDC4395449}"/>
              </a:ext>
            </a:extLst>
          </p:cNvPr>
          <p:cNvSpPr/>
          <p:nvPr/>
        </p:nvSpPr>
        <p:spPr>
          <a:xfrm>
            <a:off x="10594110" y="5992677"/>
            <a:ext cx="1550475" cy="1492080"/>
          </a:xfrm>
          <a:custGeom>
            <a:avLst/>
            <a:gdLst>
              <a:gd name="connsiteX0" fmla="*/ 705200 w 1917453"/>
              <a:gd name="connsiteY0" fmla="*/ 0 h 1845237"/>
              <a:gd name="connsiteX1" fmla="*/ 1225403 w 1917453"/>
              <a:gd name="connsiteY1" fmla="*/ 582431 h 1845237"/>
              <a:gd name="connsiteX2" fmla="*/ 1917453 w 1917453"/>
              <a:gd name="connsiteY2" fmla="*/ 167803 h 1845237"/>
              <a:gd name="connsiteX3" fmla="*/ 1901017 w 1917453"/>
              <a:gd name="connsiteY3" fmla="*/ 239013 h 1845237"/>
              <a:gd name="connsiteX4" fmla="*/ 994681 w 1917453"/>
              <a:gd name="connsiteY4" fmla="*/ 1824141 h 1845237"/>
              <a:gd name="connsiteX5" fmla="*/ 971470 w 1917453"/>
              <a:gd name="connsiteY5" fmla="*/ 1845237 h 1845237"/>
              <a:gd name="connsiteX6" fmla="*/ 140962 w 1917453"/>
              <a:gd name="connsiteY6" fmla="*/ 1841759 h 1845237"/>
              <a:gd name="connsiteX7" fmla="*/ 0 w 1917453"/>
              <a:gd name="connsiteY7" fmla="*/ 1088747 h 1845237"/>
              <a:gd name="connsiteX8" fmla="*/ 135833 w 1917453"/>
              <a:gd name="connsiteY8" fmla="*/ 965293 h 1845237"/>
              <a:gd name="connsiteX9" fmla="*/ 694309 w 1917453"/>
              <a:gd name="connsiteY9" fmla="*/ 42357 h 1845237"/>
              <a:gd name="connsiteX10" fmla="*/ 705200 w 1917453"/>
              <a:gd name="connsiteY10" fmla="*/ 0 h 184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7453" h="1845237">
                <a:moveTo>
                  <a:pt x="705200" y="0"/>
                </a:moveTo>
                <a:lnTo>
                  <a:pt x="1225403" y="582431"/>
                </a:lnTo>
                <a:lnTo>
                  <a:pt x="1917453" y="167803"/>
                </a:lnTo>
                <a:lnTo>
                  <a:pt x="1901017" y="239013"/>
                </a:lnTo>
                <a:cubicBezTo>
                  <a:pt x="1744254" y="848304"/>
                  <a:pt x="1426033" y="1392789"/>
                  <a:pt x="994681" y="1824141"/>
                </a:cubicBezTo>
                <a:lnTo>
                  <a:pt x="971470" y="1845237"/>
                </a:lnTo>
                <a:lnTo>
                  <a:pt x="140962" y="1841759"/>
                </a:lnTo>
                <a:lnTo>
                  <a:pt x="0" y="1088747"/>
                </a:lnTo>
                <a:lnTo>
                  <a:pt x="135833" y="965293"/>
                </a:lnTo>
                <a:cubicBezTo>
                  <a:pt x="390598" y="710529"/>
                  <a:pt x="584619" y="395021"/>
                  <a:pt x="694309" y="42357"/>
                </a:cubicBezTo>
                <a:lnTo>
                  <a:pt x="705200" y="0"/>
                </a:lnTo>
                <a:close/>
              </a:path>
            </a:pathLst>
          </a:cu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95EB83-388E-2695-FEC7-A7B631208BE2}"/>
              </a:ext>
            </a:extLst>
          </p:cNvPr>
          <p:cNvSpPr/>
          <p:nvPr/>
        </p:nvSpPr>
        <p:spPr>
          <a:xfrm>
            <a:off x="9233201" y="6989323"/>
            <a:ext cx="2021238" cy="1349199"/>
          </a:xfrm>
          <a:custGeom>
            <a:avLst/>
            <a:gdLst>
              <a:gd name="connsiteX0" fmla="*/ 1547529 w 2499640"/>
              <a:gd name="connsiteY0" fmla="*/ 0 h 1668538"/>
              <a:gd name="connsiteX1" fmla="*/ 1693540 w 2499640"/>
              <a:gd name="connsiteY1" fmla="*/ 779988 h 1668538"/>
              <a:gd name="connsiteX2" fmla="*/ 2499640 w 2499640"/>
              <a:gd name="connsiteY2" fmla="*/ 783363 h 1668538"/>
              <a:gd name="connsiteX3" fmla="*/ 2377736 w 2499640"/>
              <a:gd name="connsiteY3" fmla="*/ 894157 h 1668538"/>
              <a:gd name="connsiteX4" fmla="*/ 526830 w 2499640"/>
              <a:gd name="connsiteY4" fmla="*/ 1667974 h 1668538"/>
              <a:gd name="connsiteX5" fmla="*/ 519409 w 2499640"/>
              <a:gd name="connsiteY5" fmla="*/ 1668538 h 1668538"/>
              <a:gd name="connsiteX6" fmla="*/ 0 w 2499640"/>
              <a:gd name="connsiteY6" fmla="*/ 1040203 h 1668538"/>
              <a:gd name="connsiteX7" fmla="*/ 491065 w 2499640"/>
              <a:gd name="connsiteY7" fmla="*/ 446157 h 1668538"/>
              <a:gd name="connsiteX8" fmla="*/ 626298 w 2499640"/>
              <a:gd name="connsiteY8" fmla="*/ 425517 h 1668538"/>
              <a:gd name="connsiteX9" fmla="*/ 1431737 w 2499640"/>
              <a:gd name="connsiteY9" fmla="*/ 86587 h 1668538"/>
              <a:gd name="connsiteX10" fmla="*/ 1547529 w 2499640"/>
              <a:gd name="connsiteY10" fmla="*/ 0 h 16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9640" h="1668538">
                <a:moveTo>
                  <a:pt x="1547529" y="0"/>
                </a:moveTo>
                <a:lnTo>
                  <a:pt x="1693540" y="779988"/>
                </a:lnTo>
                <a:lnTo>
                  <a:pt x="2499640" y="783363"/>
                </a:lnTo>
                <a:lnTo>
                  <a:pt x="2377736" y="894157"/>
                </a:lnTo>
                <a:cubicBezTo>
                  <a:pt x="1864034" y="1318102"/>
                  <a:pt x="1226152" y="1596954"/>
                  <a:pt x="526830" y="1667974"/>
                </a:cubicBezTo>
                <a:lnTo>
                  <a:pt x="519409" y="1668538"/>
                </a:lnTo>
                <a:lnTo>
                  <a:pt x="0" y="1040203"/>
                </a:lnTo>
                <a:lnTo>
                  <a:pt x="491065" y="446157"/>
                </a:lnTo>
                <a:lnTo>
                  <a:pt x="626298" y="425517"/>
                </a:lnTo>
                <a:cubicBezTo>
                  <a:pt x="919563" y="365507"/>
                  <a:pt x="1192068" y="248504"/>
                  <a:pt x="1431737" y="86587"/>
                </a:cubicBezTo>
                <a:lnTo>
                  <a:pt x="1547529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E9A4F1-2951-9175-1D0E-B20460184833}"/>
              </a:ext>
            </a:extLst>
          </p:cNvPr>
          <p:cNvSpPr/>
          <p:nvPr/>
        </p:nvSpPr>
        <p:spPr>
          <a:xfrm>
            <a:off x="7748793" y="7096380"/>
            <a:ext cx="1730837" cy="1248691"/>
          </a:xfrm>
          <a:custGeom>
            <a:avLst/>
            <a:gdLst>
              <a:gd name="connsiteX0" fmla="*/ 737324 w 2140505"/>
              <a:gd name="connsiteY0" fmla="*/ 0 h 1544241"/>
              <a:gd name="connsiteX1" fmla="*/ 832435 w 2140505"/>
              <a:gd name="connsiteY1" fmla="*/ 57782 h 1544241"/>
              <a:gd name="connsiteX2" fmla="*/ 1906113 w 2140505"/>
              <a:gd name="connsiteY2" fmla="*/ 329647 h 1544241"/>
              <a:gd name="connsiteX3" fmla="*/ 2092072 w 2140505"/>
              <a:gd name="connsiteY3" fmla="*/ 320258 h 1544241"/>
              <a:gd name="connsiteX4" fmla="*/ 1614013 w 2140505"/>
              <a:gd name="connsiteY4" fmla="*/ 898570 h 1544241"/>
              <a:gd name="connsiteX5" fmla="*/ 2140505 w 2140505"/>
              <a:gd name="connsiteY5" fmla="*/ 1535474 h 1544241"/>
              <a:gd name="connsiteX6" fmla="*/ 2084529 w 2140505"/>
              <a:gd name="connsiteY6" fmla="*/ 1539730 h 1544241"/>
              <a:gd name="connsiteX7" fmla="*/ 1906113 w 2140505"/>
              <a:gd name="connsiteY7" fmla="*/ 1544241 h 1544241"/>
              <a:gd name="connsiteX8" fmla="*/ 253487 w 2140505"/>
              <a:gd name="connsiteY8" fmla="*/ 1125781 h 1544241"/>
              <a:gd name="connsiteX9" fmla="*/ 84275 w 2140505"/>
              <a:gd name="connsiteY9" fmla="*/ 1022981 h 1544241"/>
              <a:gd name="connsiteX10" fmla="*/ 0 w 2140505"/>
              <a:gd name="connsiteY10" fmla="*/ 223451 h 1544241"/>
              <a:gd name="connsiteX11" fmla="*/ 737324 w 2140505"/>
              <a:gd name="connsiteY11" fmla="*/ 0 h 154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0505" h="1544241">
                <a:moveTo>
                  <a:pt x="737324" y="0"/>
                </a:moveTo>
                <a:lnTo>
                  <a:pt x="832435" y="57782"/>
                </a:lnTo>
                <a:cubicBezTo>
                  <a:pt x="1151600" y="231163"/>
                  <a:pt x="1517355" y="329647"/>
                  <a:pt x="1906113" y="329647"/>
                </a:cubicBezTo>
                <a:lnTo>
                  <a:pt x="2092072" y="320258"/>
                </a:lnTo>
                <a:lnTo>
                  <a:pt x="1614013" y="898570"/>
                </a:lnTo>
                <a:lnTo>
                  <a:pt x="2140505" y="1535474"/>
                </a:lnTo>
                <a:lnTo>
                  <a:pt x="2084529" y="1539730"/>
                </a:lnTo>
                <a:cubicBezTo>
                  <a:pt x="2025436" y="1542725"/>
                  <a:pt x="1965951" y="1544241"/>
                  <a:pt x="1906113" y="1544241"/>
                </a:cubicBezTo>
                <a:cubicBezTo>
                  <a:pt x="1307730" y="1544241"/>
                  <a:pt x="744752" y="1392652"/>
                  <a:pt x="253487" y="1125781"/>
                </a:cubicBezTo>
                <a:lnTo>
                  <a:pt x="84275" y="1022981"/>
                </a:lnTo>
                <a:lnTo>
                  <a:pt x="0" y="223451"/>
                </a:lnTo>
                <a:lnTo>
                  <a:pt x="737324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sz="36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9A7EC5-35D6-1279-BFA8-32680BC8051E}"/>
              </a:ext>
            </a:extLst>
          </p:cNvPr>
          <p:cNvSpPr txBox="1"/>
          <p:nvPr/>
        </p:nvSpPr>
        <p:spPr>
          <a:xfrm>
            <a:off x="9859241" y="2837194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2C40D5-1096-1B52-6495-B8F39EA307D2}"/>
              </a:ext>
            </a:extLst>
          </p:cNvPr>
          <p:cNvSpPr txBox="1"/>
          <p:nvPr/>
        </p:nvSpPr>
        <p:spPr>
          <a:xfrm>
            <a:off x="11508678" y="5235651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9E7934-52C0-A4D4-0CE3-BAD2ED01BAF9}"/>
              </a:ext>
            </a:extLst>
          </p:cNvPr>
          <p:cNvSpPr txBox="1"/>
          <p:nvPr/>
        </p:nvSpPr>
        <p:spPr>
          <a:xfrm>
            <a:off x="11109187" y="3671083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507B01-7D35-E882-2567-3A675D40B4FD}"/>
              </a:ext>
            </a:extLst>
          </p:cNvPr>
          <p:cNvSpPr txBox="1"/>
          <p:nvPr/>
        </p:nvSpPr>
        <p:spPr>
          <a:xfrm>
            <a:off x="11109187" y="6536123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6F4688-C059-62F8-0DBA-86AF54DD1317}"/>
              </a:ext>
            </a:extLst>
          </p:cNvPr>
          <p:cNvSpPr txBox="1"/>
          <p:nvPr/>
        </p:nvSpPr>
        <p:spPr>
          <a:xfrm>
            <a:off x="9897138" y="7428032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6138D7-50B0-C8B7-82B5-6117CE5B5715}"/>
              </a:ext>
            </a:extLst>
          </p:cNvPr>
          <p:cNvSpPr txBox="1"/>
          <p:nvPr/>
        </p:nvSpPr>
        <p:spPr>
          <a:xfrm>
            <a:off x="8195442" y="7458909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191EB1-CD44-C6F5-8D7C-B178C92BAEE5}"/>
              </a:ext>
            </a:extLst>
          </p:cNvPr>
          <p:cNvSpPr txBox="1"/>
          <p:nvPr/>
        </p:nvSpPr>
        <p:spPr>
          <a:xfrm>
            <a:off x="8031902" y="2743544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411CDC-76F0-92A2-04EB-C64A846F3792}"/>
              </a:ext>
            </a:extLst>
          </p:cNvPr>
          <p:cNvSpPr txBox="1"/>
          <p:nvPr/>
        </p:nvSpPr>
        <p:spPr>
          <a:xfrm>
            <a:off x="7299179" y="3528122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F3DBEE9-97A5-E592-86E6-2EC91524D09F}"/>
              </a:ext>
            </a:extLst>
          </p:cNvPr>
          <p:cNvSpPr txBox="1"/>
          <p:nvPr/>
        </p:nvSpPr>
        <p:spPr>
          <a:xfrm>
            <a:off x="6613977" y="4861751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8FE5F0A-85AA-4EF2-1B1F-956438BBDF9D}"/>
              </a:ext>
            </a:extLst>
          </p:cNvPr>
          <p:cNvSpPr txBox="1"/>
          <p:nvPr/>
        </p:nvSpPr>
        <p:spPr>
          <a:xfrm>
            <a:off x="7013468" y="6434237"/>
            <a:ext cx="3994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F8B5A11-840B-95A4-51A6-2434FDDD19DE}"/>
              </a:ext>
            </a:extLst>
          </p:cNvPr>
          <p:cNvSpPr/>
          <p:nvPr/>
        </p:nvSpPr>
        <p:spPr>
          <a:xfrm>
            <a:off x="7810056" y="3969180"/>
            <a:ext cx="2958888" cy="296733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OWASP TOP 10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1872DA-25EA-0753-8BF0-E37C08E5F289}"/>
              </a:ext>
            </a:extLst>
          </p:cNvPr>
          <p:cNvGrpSpPr/>
          <p:nvPr/>
        </p:nvGrpSpPr>
        <p:grpSpPr>
          <a:xfrm>
            <a:off x="936476" y="4777380"/>
            <a:ext cx="4216130" cy="1349910"/>
            <a:chOff x="407368" y="1594547"/>
            <a:chExt cx="2879315" cy="119844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FA4A179-A12E-A3FC-D3E8-81DB8089E570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effectLst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A08:2021-Software and Data Integrity Failures</a:t>
              </a:r>
              <a:r>
                <a:rPr lang="en-US" sz="2400" dirty="0">
                  <a:solidFill>
                    <a:srgbClr val="C00000"/>
                  </a:solidFill>
                </a:rPr>
                <a:t> 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3633455-D22D-CF12-B2F5-350BAB3DFD3D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146FAD1-BAAC-BA33-04D4-D7B88FD48A16}"/>
              </a:ext>
            </a:extLst>
          </p:cNvPr>
          <p:cNvGrpSpPr/>
          <p:nvPr/>
        </p:nvGrpSpPr>
        <p:grpSpPr>
          <a:xfrm>
            <a:off x="936478" y="1428277"/>
            <a:ext cx="4216130" cy="1688464"/>
            <a:chOff x="407368" y="1594548"/>
            <a:chExt cx="2879315" cy="149900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DA2DAE2-4460-5B29-E257-CAAA0BFF96CB}"/>
                </a:ext>
              </a:extLst>
            </p:cNvPr>
            <p:cNvSpPr/>
            <p:nvPr/>
          </p:nvSpPr>
          <p:spPr>
            <a:xfrm>
              <a:off x="407368" y="1594548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156082"/>
                  </a:solidFill>
                  <a:effectLst/>
                  <a:latin typeface="share Tech Mon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A10:2021-Server-Side</a:t>
              </a:r>
              <a:r>
                <a:rPr lang="en-US" sz="2400" b="1" dirty="0">
                  <a:solidFill>
                    <a:srgbClr val="156082"/>
                  </a:solidFill>
                  <a:effectLst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Request Forgery</a:t>
              </a:r>
              <a:endParaRPr lang="en-US" sz="2400" b="1" dirty="0">
                <a:solidFill>
                  <a:srgbClr val="156082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5CBB01-4479-A3B9-990D-12535784CC9B}"/>
                </a:ext>
              </a:extLst>
            </p:cNvPr>
            <p:cNvSpPr/>
            <p:nvPr/>
          </p:nvSpPr>
          <p:spPr>
            <a:xfrm>
              <a:off x="407369" y="2273828"/>
              <a:ext cx="2879314" cy="819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latin typeface="arial" panose="020B0604020202020204" pitchFamily="34" charset="0"/>
                </a:rPr>
                <a:t>Elit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elementum</a:t>
              </a:r>
              <a:r>
                <a:rPr lang="en-US" dirty="0">
                  <a:latin typeface="arial" panose="020B0604020202020204" pitchFamily="34" charset="0"/>
                </a:rPr>
                <a:t>, ligula </a:t>
              </a:r>
              <a:r>
                <a:rPr lang="en-US" dirty="0" err="1">
                  <a:latin typeface="arial" panose="020B0604020202020204" pitchFamily="34" charset="0"/>
                </a:rPr>
                <a:t>netus</a:t>
              </a:r>
              <a:r>
                <a:rPr lang="en-US" dirty="0">
                  <a:latin typeface="arial" panose="020B0604020202020204" pitchFamily="34" charset="0"/>
                </a:rPr>
                <a:t> at, </a:t>
              </a:r>
              <a:r>
                <a:rPr lang="en-US" dirty="0" err="1">
                  <a:latin typeface="arial" panose="020B0604020202020204" pitchFamily="34" charset="0"/>
                </a:rPr>
                <a:t>arcu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elit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nec</a:t>
              </a:r>
              <a:r>
                <a:rPr lang="en-US" dirty="0">
                  <a:latin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</a:rPr>
                <a:t>porttitors</a:t>
              </a:r>
              <a:r>
                <a:rPr lang="en-US" dirty="0">
                  <a:latin typeface="arial" panose="020B0604020202020204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ACC4224-6295-E593-1065-4187531668FF}"/>
              </a:ext>
            </a:extLst>
          </p:cNvPr>
          <p:cNvGrpSpPr/>
          <p:nvPr/>
        </p:nvGrpSpPr>
        <p:grpSpPr>
          <a:xfrm>
            <a:off x="936477" y="3049262"/>
            <a:ext cx="4216130" cy="1349910"/>
            <a:chOff x="407368" y="1594547"/>
            <a:chExt cx="2879315" cy="119844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50A9BA1-14A6-C882-B222-9C2A394E82EA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effectLst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A09:2021-Security Logging and Monitoring Failures</a:t>
              </a:r>
              <a:r>
                <a:rPr lang="en-US" sz="2400" dirty="0">
                  <a:solidFill>
                    <a:srgbClr val="7030A0"/>
                  </a:solidFill>
                </a:rPr>
                <a:t> </a:t>
              </a:r>
              <a:endParaRPr lang="en-US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E3C929F-E60F-C853-5538-4C1C50773CFA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21A01F3-3EEE-8DD4-616E-87A424253DC3}"/>
              </a:ext>
            </a:extLst>
          </p:cNvPr>
          <p:cNvGrpSpPr/>
          <p:nvPr/>
        </p:nvGrpSpPr>
        <p:grpSpPr>
          <a:xfrm>
            <a:off x="936475" y="6597833"/>
            <a:ext cx="4216130" cy="1257576"/>
            <a:chOff x="407368" y="1676521"/>
            <a:chExt cx="2879315" cy="111646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4595DB-2940-C8C7-7D26-30A19C9BB1FA}"/>
                </a:ext>
              </a:extLst>
            </p:cNvPr>
            <p:cNvSpPr/>
            <p:nvPr/>
          </p:nvSpPr>
          <p:spPr>
            <a:xfrm>
              <a:off x="407368" y="1676521"/>
              <a:ext cx="2879314" cy="65578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D86ECC"/>
                  </a:solidFill>
                  <a:effectLst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A07:2021-Identification</a:t>
              </a:r>
              <a:r>
                <a:rPr lang="en-US" b="1" dirty="0">
                  <a:solidFill>
                    <a:srgbClr val="D86ECC"/>
                  </a:solidFill>
                  <a:effectLst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and Authentication Failures</a:t>
              </a:r>
              <a:r>
                <a:rPr lang="en-US" dirty="0">
                  <a:solidFill>
                    <a:srgbClr val="D86ECC"/>
                  </a:solidFill>
                </a:rPr>
                <a:t> </a:t>
              </a:r>
              <a:endParaRPr lang="en-US" b="1" dirty="0">
                <a:solidFill>
                  <a:srgbClr val="D86ECC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58ABAB9-B158-F3B6-2552-D06ADA785C1C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5DC3235-F5B4-528C-549D-3E31503A85A6}"/>
              </a:ext>
            </a:extLst>
          </p:cNvPr>
          <p:cNvGrpSpPr/>
          <p:nvPr/>
        </p:nvGrpSpPr>
        <p:grpSpPr>
          <a:xfrm>
            <a:off x="936474" y="8218815"/>
            <a:ext cx="4216130" cy="1257578"/>
            <a:chOff x="407368" y="1676519"/>
            <a:chExt cx="2879315" cy="111646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2D7BA80-3D7E-D5E9-A7FC-C2FECF271BCA}"/>
                </a:ext>
              </a:extLst>
            </p:cNvPr>
            <p:cNvSpPr/>
            <p:nvPr/>
          </p:nvSpPr>
          <p:spPr>
            <a:xfrm>
              <a:off x="407368" y="1676519"/>
              <a:ext cx="2879314" cy="655780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A06:2021-Vulnerable and Outdated </a:t>
              </a:r>
              <a:r>
                <a:rPr lang="en-US" sz="2400" b="1" dirty="0">
                  <a:solidFill>
                    <a:srgbClr val="0070C0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Components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CDC3B26-CD1C-D2AD-EC8A-48E43E811D90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F44940-3BAE-7211-3F96-E7B24823007F}"/>
              </a:ext>
            </a:extLst>
          </p:cNvPr>
          <p:cNvGrpSpPr/>
          <p:nvPr/>
        </p:nvGrpSpPr>
        <p:grpSpPr>
          <a:xfrm>
            <a:off x="13629169" y="5075450"/>
            <a:ext cx="3845013" cy="980579"/>
            <a:chOff x="407368" y="1922437"/>
            <a:chExt cx="2879315" cy="87055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E54A6B3-0484-8A07-31C2-D41865BF5F7A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FFCC66"/>
                  </a:solidFill>
                  <a:effectLst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A03:2021-Injection</a:t>
              </a:r>
              <a:endParaRPr lang="en-US" sz="2400" b="1" dirty="0">
                <a:solidFill>
                  <a:srgbClr val="FFCC66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87EED3D-8453-E380-A58C-24C2CCFE973E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D11ED4-7712-7173-C5E5-FB8933D1CE77}"/>
              </a:ext>
            </a:extLst>
          </p:cNvPr>
          <p:cNvGrpSpPr/>
          <p:nvPr/>
        </p:nvGrpSpPr>
        <p:grpSpPr>
          <a:xfrm>
            <a:off x="13569950" y="1211128"/>
            <a:ext cx="4114799" cy="1495794"/>
            <a:chOff x="407367" y="1465032"/>
            <a:chExt cx="3081341" cy="1327955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FA9E276-1416-109E-E3CB-EB275D81FEC2}"/>
                </a:ext>
              </a:extLst>
            </p:cNvPr>
            <p:cNvSpPr/>
            <p:nvPr/>
          </p:nvSpPr>
          <p:spPr>
            <a:xfrm>
              <a:off x="407367" y="1465032"/>
              <a:ext cx="3081341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E97132"/>
                  </a:solidFill>
                  <a:effectLst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A01:2021-Broken Access Control</a:t>
              </a:r>
              <a:r>
                <a:rPr lang="en-US" sz="2400" dirty="0">
                  <a:solidFill>
                    <a:srgbClr val="E97132"/>
                  </a:solidFill>
                </a:rPr>
                <a:t> </a:t>
              </a:r>
              <a:endParaRPr lang="en-US" sz="2400" b="1" dirty="0">
                <a:solidFill>
                  <a:srgbClr val="E97132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78691B0-CB1E-CCDC-7CBA-36DDBC59CB7E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F60E09C-29DB-09A3-AAC2-9611C43993CE}"/>
              </a:ext>
            </a:extLst>
          </p:cNvPr>
          <p:cNvGrpSpPr/>
          <p:nvPr/>
        </p:nvGrpSpPr>
        <p:grpSpPr>
          <a:xfrm>
            <a:off x="13629170" y="2977999"/>
            <a:ext cx="3845013" cy="1349910"/>
            <a:chOff x="407368" y="1594547"/>
            <a:chExt cx="2879315" cy="119844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85ED8F2-2843-E865-D4DC-7310A3718CD1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effectLst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A02:2021-Cryptographic Failures</a:t>
              </a:r>
              <a:r>
                <a:rPr lang="en-US" sz="2400" dirty="0">
                  <a:solidFill>
                    <a:srgbClr val="00B0F0"/>
                  </a:solidFill>
                </a:rPr>
                <a:t> 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071D230-EAA1-7FEE-F34C-F496A8C01926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BF46C5-D9E4-67F3-53B9-56309EEDF45C}"/>
              </a:ext>
            </a:extLst>
          </p:cNvPr>
          <p:cNvGrpSpPr/>
          <p:nvPr/>
        </p:nvGrpSpPr>
        <p:grpSpPr>
          <a:xfrm>
            <a:off x="13629170" y="6803569"/>
            <a:ext cx="3845012" cy="980579"/>
            <a:chOff x="407368" y="1922437"/>
            <a:chExt cx="2879315" cy="87055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70480B0-FDCC-4D47-8E09-C55A558440CF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CC0066"/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A04:2021-Insecure Design</a:t>
              </a:r>
              <a:endParaRPr lang="en-US" sz="2400" dirty="0">
                <a:solidFill>
                  <a:srgbClr val="CC0066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C12DDD7-3F93-9D63-DF07-9EB93A6882A8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EF0418B-D72E-3F02-3485-9E6D3468A55B}"/>
              </a:ext>
            </a:extLst>
          </p:cNvPr>
          <p:cNvGrpSpPr/>
          <p:nvPr/>
        </p:nvGrpSpPr>
        <p:grpSpPr>
          <a:xfrm>
            <a:off x="13629169" y="8055219"/>
            <a:ext cx="3845011" cy="1349910"/>
            <a:chOff x="407368" y="1594547"/>
            <a:chExt cx="2879315" cy="119844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8502B2D-4865-AA2A-89AB-C39A0C818030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effectLst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A05:2021-Security Misconfiguration</a:t>
              </a:r>
              <a:r>
                <a:rPr lang="en-US" sz="2400" dirty="0">
                  <a:solidFill>
                    <a:srgbClr val="00B050"/>
                  </a:solidFill>
                </a:rPr>
                <a:t> 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19B7C3C-E83B-0AA0-6C74-80FFE37266C9}"/>
                </a:ext>
              </a:extLst>
            </p:cNvPr>
            <p:cNvSpPr/>
            <p:nvPr/>
          </p:nvSpPr>
          <p:spPr>
            <a:xfrm>
              <a:off x="407369" y="2273828"/>
              <a:ext cx="2879314" cy="519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elementum</a:t>
              </a:r>
              <a:r>
                <a:rPr lang="en-US" sz="1600" dirty="0">
                  <a:latin typeface="arial" panose="020B0604020202020204" pitchFamily="34" charset="0"/>
                </a:rPr>
                <a:t>, ligula </a:t>
              </a:r>
              <a:r>
                <a:rPr lang="en-US" sz="1600" dirty="0" err="1">
                  <a:latin typeface="arial" panose="020B0604020202020204" pitchFamily="34" charset="0"/>
                </a:rPr>
                <a:t>netus</a:t>
              </a:r>
              <a:r>
                <a:rPr lang="en-US" sz="1600" dirty="0">
                  <a:latin typeface="arial" panose="020B0604020202020204" pitchFamily="34" charset="0"/>
                </a:rPr>
                <a:t> at, </a:t>
              </a:r>
              <a:r>
                <a:rPr lang="en-US" sz="1600" dirty="0" err="1">
                  <a:latin typeface="arial" panose="020B0604020202020204" pitchFamily="34" charset="0"/>
                </a:rPr>
                <a:t>arcu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elit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vivamus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nec</a:t>
              </a:r>
              <a:r>
                <a:rPr lang="en-US" sz="1600" dirty="0"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</a:rPr>
                <a:t>porttitors</a:t>
              </a:r>
              <a:r>
                <a:rPr lang="en-US" sz="1600" dirty="0">
                  <a:latin typeface="arial" panose="020B0604020202020204" pitchFamily="34" charset="0"/>
                </a:rPr>
                <a:t>.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7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2" grpId="0"/>
      <p:bldP spid="73" grpId="0"/>
      <p:bldP spid="74" grpId="0"/>
      <p:bldP spid="79" grpId="0"/>
      <p:bldP spid="82" grpId="0"/>
      <p:bldP spid="83" grpId="0"/>
      <p:bldP spid="86" grpId="0"/>
      <p:bldP spid="87" grpId="0"/>
      <p:bldP spid="8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69871" y="3741874"/>
            <a:ext cx="117055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animated</a:t>
            </a:r>
            <a:r>
              <a:rPr sz="275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templates</a:t>
            </a:r>
            <a:r>
              <a:rPr sz="27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offers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way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2750" spc="-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endParaRPr sz="2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Embrace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7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elevate</a:t>
            </a:r>
            <a:r>
              <a:rPr sz="2750" spc="-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captivate</a:t>
            </a:r>
            <a:r>
              <a:rPr sz="275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75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audience.</a:t>
            </a:r>
            <a:endParaRPr sz="2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8" y="648677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14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dirty="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sz="3350" spc="-1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sz="275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dirty="0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sz="27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sz="2750" spc="-10" dirty="0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7DC0EB-5F01-04AD-B0BD-17252C8E7AA2}"/>
              </a:ext>
            </a:extLst>
          </p:cNvPr>
          <p:cNvSpPr/>
          <p:nvPr/>
        </p:nvSpPr>
        <p:spPr>
          <a:xfrm rot="14384750">
            <a:off x="8846730" y="2262434"/>
            <a:ext cx="3179162" cy="2084262"/>
          </a:xfrm>
          <a:custGeom>
            <a:avLst/>
            <a:gdLst>
              <a:gd name="connsiteX0" fmla="*/ 3637440 w 3697415"/>
              <a:gd name="connsiteY0" fmla="*/ 703217 h 2424029"/>
              <a:gd name="connsiteX1" fmla="*/ 534082 w 3697415"/>
              <a:gd name="connsiteY1" fmla="*/ 2422430 h 2424029"/>
              <a:gd name="connsiteX2" fmla="*/ 402734 w 3697415"/>
              <a:gd name="connsiteY2" fmla="*/ 2412017 h 2424029"/>
              <a:gd name="connsiteX3" fmla="*/ 0 w 3697415"/>
              <a:gd name="connsiteY3" fmla="*/ 1811945 h 2424029"/>
              <a:gd name="connsiteX4" fmla="*/ 610585 w 3697415"/>
              <a:gd name="connsiteY4" fmla="*/ 1207509 h 2424029"/>
              <a:gd name="connsiteX5" fmla="*/ 789356 w 3697415"/>
              <a:gd name="connsiteY5" fmla="*/ 1204310 h 2424029"/>
              <a:gd name="connsiteX6" fmla="*/ 2588275 w 3697415"/>
              <a:gd name="connsiteY6" fmla="*/ 91260 h 2424029"/>
              <a:gd name="connsiteX7" fmla="*/ 2635506 w 3697415"/>
              <a:gd name="connsiteY7" fmla="*/ 0 h 2424029"/>
              <a:gd name="connsiteX8" fmla="*/ 2901709 w 3697415"/>
              <a:gd name="connsiteY8" fmla="*/ 724798 h 2424029"/>
              <a:gd name="connsiteX9" fmla="*/ 3697415 w 3697415"/>
              <a:gd name="connsiteY9" fmla="*/ 594147 h 2424029"/>
              <a:gd name="connsiteX10" fmla="*/ 3637440 w 3697415"/>
              <a:gd name="connsiteY10" fmla="*/ 703217 h 242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97415" h="2424029">
                <a:moveTo>
                  <a:pt x="3637440" y="703217"/>
                </a:moveTo>
                <a:cubicBezTo>
                  <a:pt x="2974167" y="1840359"/>
                  <a:pt x="1763471" y="2459817"/>
                  <a:pt x="534082" y="2422430"/>
                </a:cubicBezTo>
                <a:lnTo>
                  <a:pt x="402734" y="2412017"/>
                </a:lnTo>
                <a:lnTo>
                  <a:pt x="0" y="1811945"/>
                </a:lnTo>
                <a:lnTo>
                  <a:pt x="610585" y="1207509"/>
                </a:lnTo>
                <a:lnTo>
                  <a:pt x="789356" y="1204310"/>
                </a:lnTo>
                <a:cubicBezTo>
                  <a:pt x="1510867" y="1156536"/>
                  <a:pt x="2196533" y="762877"/>
                  <a:pt x="2588275" y="91260"/>
                </a:cubicBezTo>
                <a:lnTo>
                  <a:pt x="2635506" y="0"/>
                </a:lnTo>
                <a:lnTo>
                  <a:pt x="2901709" y="724798"/>
                </a:lnTo>
                <a:lnTo>
                  <a:pt x="3697415" y="594147"/>
                </a:lnTo>
                <a:lnTo>
                  <a:pt x="3637440" y="70321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35287EE-3BAA-C8A7-43F9-E1AB47DBB896}"/>
              </a:ext>
            </a:extLst>
          </p:cNvPr>
          <p:cNvSpPr/>
          <p:nvPr/>
        </p:nvSpPr>
        <p:spPr>
          <a:xfrm rot="14384750">
            <a:off x="7231992" y="1724929"/>
            <a:ext cx="1462755" cy="3231862"/>
          </a:xfrm>
          <a:custGeom>
            <a:avLst/>
            <a:gdLst>
              <a:gd name="connsiteX0" fmla="*/ 1341067 w 1701207"/>
              <a:gd name="connsiteY0" fmla="*/ 3629315 h 3758706"/>
              <a:gd name="connsiteX1" fmla="*/ 553030 w 1701207"/>
              <a:gd name="connsiteY1" fmla="*/ 3758706 h 3758706"/>
              <a:gd name="connsiteX2" fmla="*/ 284004 w 1701207"/>
              <a:gd name="connsiteY2" fmla="*/ 3026221 h 3758706"/>
              <a:gd name="connsiteX3" fmla="*/ 285247 w 1701207"/>
              <a:gd name="connsiteY3" fmla="*/ 3023819 h 3758706"/>
              <a:gd name="connsiteX4" fmla="*/ 36612 w 1701207"/>
              <a:gd name="connsiteY4" fmla="*/ 742665 h 3758706"/>
              <a:gd name="connsiteX5" fmla="*/ 0 w 1701207"/>
              <a:gd name="connsiteY5" fmla="*/ 698477 h 3758706"/>
              <a:gd name="connsiteX6" fmla="*/ 701134 w 1701207"/>
              <a:gd name="connsiteY6" fmla="*/ 812241 h 3758706"/>
              <a:gd name="connsiteX7" fmla="*/ 997715 w 1701207"/>
              <a:gd name="connsiteY7" fmla="*/ 0 h 3758706"/>
              <a:gd name="connsiteX8" fmla="*/ 1008861 w 1701207"/>
              <a:gd name="connsiteY8" fmla="*/ 14151 h 3758706"/>
              <a:gd name="connsiteX9" fmla="*/ 1391564 w 1701207"/>
              <a:gd name="connsiteY9" fmla="*/ 3525346 h 3758706"/>
              <a:gd name="connsiteX10" fmla="*/ 1341067 w 1701207"/>
              <a:gd name="connsiteY10" fmla="*/ 3629315 h 375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1207" h="3758706">
                <a:moveTo>
                  <a:pt x="1341067" y="3629315"/>
                </a:moveTo>
                <a:lnTo>
                  <a:pt x="553030" y="3758706"/>
                </a:lnTo>
                <a:lnTo>
                  <a:pt x="284004" y="3026221"/>
                </a:lnTo>
                <a:lnTo>
                  <a:pt x="285247" y="3023819"/>
                </a:lnTo>
                <a:cubicBezTo>
                  <a:pt x="631848" y="2261699"/>
                  <a:pt x="518833" y="1386813"/>
                  <a:pt x="36612" y="742665"/>
                </a:cubicBezTo>
                <a:lnTo>
                  <a:pt x="0" y="698477"/>
                </a:lnTo>
                <a:lnTo>
                  <a:pt x="701134" y="812241"/>
                </a:lnTo>
                <a:lnTo>
                  <a:pt x="997715" y="0"/>
                </a:lnTo>
                <a:lnTo>
                  <a:pt x="1008861" y="14151"/>
                </a:lnTo>
                <a:cubicBezTo>
                  <a:pt x="1751104" y="1005634"/>
                  <a:pt x="1925059" y="2352276"/>
                  <a:pt x="1391564" y="3525346"/>
                </a:cubicBezTo>
                <a:lnTo>
                  <a:pt x="1341067" y="3629315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F5A064B-2F7A-94D7-9F90-2BAAD59904B3}"/>
              </a:ext>
            </a:extLst>
          </p:cNvPr>
          <p:cNvSpPr/>
          <p:nvPr/>
        </p:nvSpPr>
        <p:spPr>
          <a:xfrm rot="14384750">
            <a:off x="10479719" y="4370296"/>
            <a:ext cx="2417456" cy="2004443"/>
          </a:xfrm>
          <a:custGeom>
            <a:avLst/>
            <a:gdLst>
              <a:gd name="connsiteX0" fmla="*/ 2611249 w 2811538"/>
              <a:gd name="connsiteY0" fmla="*/ 2331198 h 2331198"/>
              <a:gd name="connsiteX1" fmla="*/ 2524658 w 2811538"/>
              <a:gd name="connsiteY1" fmla="*/ 2324333 h 2331198"/>
              <a:gd name="connsiteX2" fmla="*/ 1221640 w 2811538"/>
              <a:gd name="connsiteY2" fmla="*/ 1879731 h 2331198"/>
              <a:gd name="connsiteX3" fmla="*/ 4939 w 2811538"/>
              <a:gd name="connsiteY3" fmla="*/ 685612 h 2331198"/>
              <a:gd name="connsiteX4" fmla="*/ 0 w 2811538"/>
              <a:gd name="connsiteY4" fmla="*/ 676503 h 2331198"/>
              <a:gd name="connsiteX5" fmla="*/ 239061 w 2811538"/>
              <a:gd name="connsiteY5" fmla="*/ 0 h 2331198"/>
              <a:gd name="connsiteX6" fmla="*/ 1093607 w 2811538"/>
              <a:gd name="connsiteY6" fmla="*/ 129536 h 2331198"/>
              <a:gd name="connsiteX7" fmla="*/ 1165424 w 2811538"/>
              <a:gd name="connsiteY7" fmla="*/ 235910 h 2331198"/>
              <a:gd name="connsiteX8" fmla="*/ 1833597 w 2811538"/>
              <a:gd name="connsiteY8" fmla="*/ 830566 h 2331198"/>
              <a:gd name="connsiteX9" fmla="*/ 2680142 w 2811538"/>
              <a:gd name="connsiteY9" fmla="*/ 1119415 h 2331198"/>
              <a:gd name="connsiteX10" fmla="*/ 2811538 w 2811538"/>
              <a:gd name="connsiteY10" fmla="*/ 1129832 h 2331198"/>
              <a:gd name="connsiteX11" fmla="*/ 2206763 w 2811538"/>
              <a:gd name="connsiteY11" fmla="*/ 1728517 h 2331198"/>
              <a:gd name="connsiteX12" fmla="*/ 2611249 w 2811538"/>
              <a:gd name="connsiteY12" fmla="*/ 2331198 h 233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1538" h="2331198">
                <a:moveTo>
                  <a:pt x="2611249" y="2331198"/>
                </a:moveTo>
                <a:lnTo>
                  <a:pt x="2524658" y="2324333"/>
                </a:lnTo>
                <a:cubicBezTo>
                  <a:pt x="2077960" y="2266891"/>
                  <a:pt x="1635146" y="2120921"/>
                  <a:pt x="1221640" y="1879731"/>
                </a:cubicBezTo>
                <a:cubicBezTo>
                  <a:pt x="704757" y="1578244"/>
                  <a:pt x="294834" y="1163652"/>
                  <a:pt x="4939" y="685612"/>
                </a:cubicBezTo>
                <a:lnTo>
                  <a:pt x="0" y="676503"/>
                </a:lnTo>
                <a:lnTo>
                  <a:pt x="239061" y="0"/>
                </a:lnTo>
                <a:lnTo>
                  <a:pt x="1093607" y="129536"/>
                </a:lnTo>
                <a:lnTo>
                  <a:pt x="1165424" y="235910"/>
                </a:lnTo>
                <a:cubicBezTo>
                  <a:pt x="1340777" y="470146"/>
                  <a:pt x="1564950" y="673870"/>
                  <a:pt x="1833597" y="830566"/>
                </a:cubicBezTo>
                <a:cubicBezTo>
                  <a:pt x="2102244" y="987263"/>
                  <a:pt x="2389931" y="1082097"/>
                  <a:pt x="2680142" y="1119415"/>
                </a:cubicBezTo>
                <a:lnTo>
                  <a:pt x="2811538" y="1129832"/>
                </a:lnTo>
                <a:lnTo>
                  <a:pt x="2206763" y="1728517"/>
                </a:lnTo>
                <a:lnTo>
                  <a:pt x="2611249" y="2331198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49551-F09B-F937-F3BA-FFA320B37682}"/>
              </a:ext>
            </a:extLst>
          </p:cNvPr>
          <p:cNvSpPr/>
          <p:nvPr/>
        </p:nvSpPr>
        <p:spPr>
          <a:xfrm rot="14384750">
            <a:off x="5666701" y="4434797"/>
            <a:ext cx="2480937" cy="1789528"/>
          </a:xfrm>
          <a:custGeom>
            <a:avLst/>
            <a:gdLst>
              <a:gd name="connsiteX0" fmla="*/ 2595396 w 2885370"/>
              <a:gd name="connsiteY0" fmla="*/ 2081250 h 2081250"/>
              <a:gd name="connsiteX1" fmla="*/ 1865286 w 2885370"/>
              <a:gd name="connsiteY1" fmla="*/ 1962783 h 2081250"/>
              <a:gd name="connsiteX2" fmla="*/ 1850809 w 2885370"/>
              <a:gd name="connsiteY2" fmla="*/ 1945311 h 2081250"/>
              <a:gd name="connsiteX3" fmla="*/ 1323237 w 2885370"/>
              <a:gd name="connsiteY3" fmla="*/ 1520353 h 2081250"/>
              <a:gd name="connsiteX4" fmla="*/ 41548 w 2885370"/>
              <a:gd name="connsiteY4" fmla="*/ 1218119 h 2081250"/>
              <a:gd name="connsiteX5" fmla="*/ 32694 w 2885370"/>
              <a:gd name="connsiteY5" fmla="*/ 1219133 h 2081250"/>
              <a:gd name="connsiteX6" fmla="*/ 518046 w 2885370"/>
              <a:gd name="connsiteY6" fmla="*/ 631998 h 2081250"/>
              <a:gd name="connsiteX7" fmla="*/ 0 w 2885370"/>
              <a:gd name="connsiteY7" fmla="*/ 5311 h 2081250"/>
              <a:gd name="connsiteX8" fmla="*/ 296822 w 2885370"/>
              <a:gd name="connsiteY8" fmla="*/ 0 h 2081250"/>
              <a:gd name="connsiteX9" fmla="*/ 1935194 w 2885370"/>
              <a:gd name="connsiteY9" fmla="*/ 471188 h 2081250"/>
              <a:gd name="connsiteX10" fmla="*/ 2858934 w 2885370"/>
              <a:gd name="connsiteY10" fmla="*/ 1253543 h 2081250"/>
              <a:gd name="connsiteX11" fmla="*/ 2885370 w 2885370"/>
              <a:gd name="connsiteY11" fmla="*/ 1287105 h 2081250"/>
              <a:gd name="connsiteX12" fmla="*/ 2595396 w 2885370"/>
              <a:gd name="connsiteY12" fmla="*/ 2081250 h 20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5370" h="2081250">
                <a:moveTo>
                  <a:pt x="2595396" y="2081250"/>
                </a:moveTo>
                <a:lnTo>
                  <a:pt x="1865286" y="1962783"/>
                </a:lnTo>
                <a:lnTo>
                  <a:pt x="1850809" y="1945311"/>
                </a:lnTo>
                <a:cubicBezTo>
                  <a:pt x="1701191" y="1781851"/>
                  <a:pt x="1524722" y="1637875"/>
                  <a:pt x="1323237" y="1520353"/>
                </a:cubicBezTo>
                <a:cubicBezTo>
                  <a:pt x="920267" y="1285308"/>
                  <a:pt x="474455" y="1189454"/>
                  <a:pt x="41548" y="1218119"/>
                </a:cubicBezTo>
                <a:lnTo>
                  <a:pt x="32694" y="1219133"/>
                </a:lnTo>
                <a:lnTo>
                  <a:pt x="518046" y="631998"/>
                </a:lnTo>
                <a:lnTo>
                  <a:pt x="0" y="5311"/>
                </a:lnTo>
                <a:lnTo>
                  <a:pt x="296822" y="0"/>
                </a:lnTo>
                <a:cubicBezTo>
                  <a:pt x="855635" y="16995"/>
                  <a:pt x="1418312" y="169701"/>
                  <a:pt x="1935194" y="471188"/>
                </a:cubicBezTo>
                <a:cubicBezTo>
                  <a:pt x="2297012" y="682229"/>
                  <a:pt x="2606420" y="948691"/>
                  <a:pt x="2858934" y="1253543"/>
                </a:cubicBezTo>
                <a:lnTo>
                  <a:pt x="2885370" y="1287105"/>
                </a:lnTo>
                <a:lnTo>
                  <a:pt x="2595396" y="208125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28488C1-9B71-0D5C-58EF-95752FCBBCD3}"/>
              </a:ext>
            </a:extLst>
          </p:cNvPr>
          <p:cNvSpPr/>
          <p:nvPr/>
        </p:nvSpPr>
        <p:spPr>
          <a:xfrm rot="14384750">
            <a:off x="9844141" y="5784056"/>
            <a:ext cx="1312791" cy="2796816"/>
          </a:xfrm>
          <a:custGeom>
            <a:avLst/>
            <a:gdLst>
              <a:gd name="connsiteX0" fmla="*/ 1526796 w 1526796"/>
              <a:gd name="connsiteY0" fmla="*/ 2711726 h 3252740"/>
              <a:gd name="connsiteX1" fmla="*/ 676625 w 1526796"/>
              <a:gd name="connsiteY1" fmla="*/ 2582854 h 3252740"/>
              <a:gd name="connsiteX2" fmla="*/ 439901 w 1526796"/>
              <a:gd name="connsiteY2" fmla="*/ 3252740 h 3252740"/>
              <a:gd name="connsiteX3" fmla="*/ 344682 w 1526796"/>
              <a:gd name="connsiteY3" fmla="*/ 3077124 h 3252740"/>
              <a:gd name="connsiteX4" fmla="*/ 309643 w 1526796"/>
              <a:gd name="connsiteY4" fmla="*/ 138781 h 3252740"/>
              <a:gd name="connsiteX5" fmla="*/ 312895 w 1526796"/>
              <a:gd name="connsiteY5" fmla="*/ 132087 h 3252740"/>
              <a:gd name="connsiteX6" fmla="*/ 1117347 w 1526796"/>
              <a:gd name="connsiteY6" fmla="*/ 0 h 3252740"/>
              <a:gd name="connsiteX7" fmla="*/ 1383067 w 1526796"/>
              <a:gd name="connsiteY7" fmla="*/ 723484 h 3252740"/>
              <a:gd name="connsiteX8" fmla="*/ 1332760 w 1526796"/>
              <a:gd name="connsiteY8" fmla="*/ 850697 h 3252740"/>
              <a:gd name="connsiteX9" fmla="*/ 1438724 w 1526796"/>
              <a:gd name="connsiteY9" fmla="*/ 2549290 h 3252740"/>
              <a:gd name="connsiteX10" fmla="*/ 1526796 w 1526796"/>
              <a:gd name="connsiteY10" fmla="*/ 2711726 h 325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6796" h="3252740">
                <a:moveTo>
                  <a:pt x="1526796" y="2711726"/>
                </a:moveTo>
                <a:lnTo>
                  <a:pt x="676625" y="2582854"/>
                </a:lnTo>
                <a:lnTo>
                  <a:pt x="439901" y="3252740"/>
                </a:lnTo>
                <a:lnTo>
                  <a:pt x="344682" y="3077124"/>
                </a:lnTo>
                <a:cubicBezTo>
                  <a:pt x="-89766" y="2174543"/>
                  <a:pt x="-126853" y="1098565"/>
                  <a:pt x="309643" y="138781"/>
                </a:cubicBezTo>
                <a:lnTo>
                  <a:pt x="312895" y="132087"/>
                </a:lnTo>
                <a:lnTo>
                  <a:pt x="1117347" y="0"/>
                </a:lnTo>
                <a:lnTo>
                  <a:pt x="1383067" y="723484"/>
                </a:lnTo>
                <a:lnTo>
                  <a:pt x="1332760" y="850697"/>
                </a:lnTo>
                <a:cubicBezTo>
                  <a:pt x="1140919" y="1417813"/>
                  <a:pt x="1187833" y="2028056"/>
                  <a:pt x="1438724" y="2549290"/>
                </a:cubicBezTo>
                <a:lnTo>
                  <a:pt x="1526796" y="2711726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A5F176A-98E6-6D5E-A388-54B956BC01C4}"/>
              </a:ext>
            </a:extLst>
          </p:cNvPr>
          <p:cNvSpPr/>
          <p:nvPr/>
        </p:nvSpPr>
        <p:spPr>
          <a:xfrm rot="14384750">
            <a:off x="6805250" y="6167981"/>
            <a:ext cx="2850643" cy="2134115"/>
          </a:xfrm>
          <a:custGeom>
            <a:avLst/>
            <a:gdLst>
              <a:gd name="connsiteX0" fmla="*/ 3315342 w 3315342"/>
              <a:gd name="connsiteY0" fmla="*/ 617475 h 2482009"/>
              <a:gd name="connsiteX1" fmla="*/ 2817465 w 3315342"/>
              <a:gd name="connsiteY1" fmla="*/ 1219763 h 2482009"/>
              <a:gd name="connsiteX2" fmla="*/ 2743486 w 3315342"/>
              <a:gd name="connsiteY2" fmla="*/ 1228237 h 2482009"/>
              <a:gd name="connsiteX3" fmla="*/ 1159687 w 3315342"/>
              <a:gd name="connsiteY3" fmla="*/ 2316647 h 2482009"/>
              <a:gd name="connsiteX4" fmla="*/ 1074105 w 3315342"/>
              <a:gd name="connsiteY4" fmla="*/ 2482009 h 2482009"/>
              <a:gd name="connsiteX5" fmla="*/ 815423 w 3315342"/>
              <a:gd name="connsiteY5" fmla="*/ 1777687 h 2482009"/>
              <a:gd name="connsiteX6" fmla="*/ 0 w 3315342"/>
              <a:gd name="connsiteY6" fmla="*/ 1911574 h 2482009"/>
              <a:gd name="connsiteX7" fmla="*/ 24527 w 3315342"/>
              <a:gd name="connsiteY7" fmla="*/ 1861078 h 2482009"/>
              <a:gd name="connsiteX8" fmla="*/ 110522 w 3315342"/>
              <a:gd name="connsiteY8" fmla="*/ 1704690 h 2482009"/>
              <a:gd name="connsiteX9" fmla="*/ 2548337 w 3315342"/>
              <a:gd name="connsiteY9" fmla="*/ 29389 h 2482009"/>
              <a:gd name="connsiteX10" fmla="*/ 2804911 w 3315342"/>
              <a:gd name="connsiteY10" fmla="*/ 0 h 2482009"/>
              <a:gd name="connsiteX11" fmla="*/ 3315342 w 3315342"/>
              <a:gd name="connsiteY11" fmla="*/ 617475 h 248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5342" h="2482009">
                <a:moveTo>
                  <a:pt x="3315342" y="617475"/>
                </a:moveTo>
                <a:lnTo>
                  <a:pt x="2817465" y="1219763"/>
                </a:lnTo>
                <a:lnTo>
                  <a:pt x="2743486" y="1228237"/>
                </a:lnTo>
                <a:cubicBezTo>
                  <a:pt x="2102901" y="1332882"/>
                  <a:pt x="1512254" y="1712191"/>
                  <a:pt x="1159687" y="2316647"/>
                </a:cubicBezTo>
                <a:lnTo>
                  <a:pt x="1074105" y="2482009"/>
                </a:lnTo>
                <a:lnTo>
                  <a:pt x="815423" y="1777687"/>
                </a:lnTo>
                <a:lnTo>
                  <a:pt x="0" y="1911574"/>
                </a:lnTo>
                <a:lnTo>
                  <a:pt x="24527" y="1861078"/>
                </a:lnTo>
                <a:cubicBezTo>
                  <a:pt x="51713" y="1808525"/>
                  <a:pt x="80374" y="1756378"/>
                  <a:pt x="110522" y="1704690"/>
                </a:cubicBezTo>
                <a:cubicBezTo>
                  <a:pt x="653200" y="774301"/>
                  <a:pt x="1562334" y="190461"/>
                  <a:pt x="2548337" y="29389"/>
                </a:cubicBezTo>
                <a:lnTo>
                  <a:pt x="2804911" y="0"/>
                </a:lnTo>
                <a:lnTo>
                  <a:pt x="3315342" y="617475"/>
                </a:lnTo>
                <a:close/>
              </a:path>
            </a:pathLst>
          </a:custGeom>
          <a:solidFill>
            <a:srgbClr val="E971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CE848F-95A0-2EF1-ED25-C47863D25FE1}"/>
              </a:ext>
            </a:extLst>
          </p:cNvPr>
          <p:cNvSpPr txBox="1"/>
          <p:nvPr/>
        </p:nvSpPr>
        <p:spPr>
          <a:xfrm>
            <a:off x="10073333" y="2924722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85E477-BB81-CA8D-CB4C-E7687A84E045}"/>
              </a:ext>
            </a:extLst>
          </p:cNvPr>
          <p:cNvSpPr txBox="1"/>
          <p:nvPr/>
        </p:nvSpPr>
        <p:spPr>
          <a:xfrm>
            <a:off x="11087929" y="5110953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754172-3522-C5A3-4B97-0CFDBFD3D5B9}"/>
              </a:ext>
            </a:extLst>
          </p:cNvPr>
          <p:cNvSpPr txBox="1"/>
          <p:nvPr/>
        </p:nvSpPr>
        <p:spPr>
          <a:xfrm>
            <a:off x="9860711" y="6921571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2450EE-B4D7-E9A7-1213-3EF857BA0BF7}"/>
              </a:ext>
            </a:extLst>
          </p:cNvPr>
          <p:cNvSpPr txBox="1"/>
          <p:nvPr/>
        </p:nvSpPr>
        <p:spPr>
          <a:xfrm>
            <a:off x="7247536" y="6859300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262277-C713-A5B0-12A4-CDF5CBF28324}"/>
              </a:ext>
            </a:extLst>
          </p:cNvPr>
          <p:cNvSpPr txBox="1"/>
          <p:nvPr/>
        </p:nvSpPr>
        <p:spPr>
          <a:xfrm>
            <a:off x="7410812" y="2802894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A285A9-F35F-7258-E596-F5BE251A360F}"/>
              </a:ext>
            </a:extLst>
          </p:cNvPr>
          <p:cNvSpPr txBox="1"/>
          <p:nvPr/>
        </p:nvSpPr>
        <p:spPr>
          <a:xfrm>
            <a:off x="6247415" y="5048421"/>
            <a:ext cx="11516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4E00B52-9C80-2574-AE63-E307726F4E03}"/>
              </a:ext>
            </a:extLst>
          </p:cNvPr>
          <p:cNvGrpSpPr/>
          <p:nvPr/>
        </p:nvGrpSpPr>
        <p:grpSpPr>
          <a:xfrm>
            <a:off x="877201" y="1989420"/>
            <a:ext cx="5052335" cy="1719241"/>
            <a:chOff x="407368" y="1922438"/>
            <a:chExt cx="3783412" cy="152632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FC114A7-87D7-B35F-D04C-A9347C4C47E2}"/>
                </a:ext>
              </a:extLst>
            </p:cNvPr>
            <p:cNvSpPr/>
            <p:nvPr/>
          </p:nvSpPr>
          <p:spPr>
            <a:xfrm>
              <a:off x="407368" y="1922438"/>
              <a:ext cx="3567376" cy="40986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Protection of Infrastructure</a:t>
              </a:r>
              <a:endParaRPr lang="en-US" sz="2400" dirty="0">
                <a:solidFill>
                  <a:srgbClr val="CC0066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667E263-6187-3BD5-8DBC-2F388064B342}"/>
                </a:ext>
              </a:extLst>
            </p:cNvPr>
            <p:cNvSpPr/>
            <p:nvPr/>
          </p:nvSpPr>
          <p:spPr>
            <a:xfrm>
              <a:off x="407369" y="2273828"/>
              <a:ext cx="3783411" cy="1174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Beyond data and business operations, cyber security is critical for protecting critical infrastructure such as power grids, transportation systems, and healthcare networks from cyber threats that could have far-reaching consequences.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D0A776D-DF87-01C8-C75A-684A38249016}"/>
              </a:ext>
            </a:extLst>
          </p:cNvPr>
          <p:cNvGrpSpPr/>
          <p:nvPr/>
        </p:nvGrpSpPr>
        <p:grpSpPr>
          <a:xfrm>
            <a:off x="834963" y="4613947"/>
            <a:ext cx="5094574" cy="1473020"/>
            <a:chOff x="407368" y="1922437"/>
            <a:chExt cx="3815043" cy="130773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CC264BF-2F65-43E3-B5FC-A75C26109AC5}"/>
                </a:ext>
              </a:extLst>
            </p:cNvPr>
            <p:cNvSpPr/>
            <p:nvPr/>
          </p:nvSpPr>
          <p:spPr>
            <a:xfrm>
              <a:off x="407368" y="1922437"/>
              <a:ext cx="3599006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Compliance with Regulations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0033B04-F581-D9BC-DACB-04360113DF0E}"/>
                </a:ext>
              </a:extLst>
            </p:cNvPr>
            <p:cNvSpPr/>
            <p:nvPr/>
          </p:nvSpPr>
          <p:spPr>
            <a:xfrm>
              <a:off x="407369" y="2273828"/>
              <a:ext cx="3815042" cy="956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Many industries and jurisdictions have specific regulations and standards regarding data protection and cyber security. Compliance ensures legal obligations are met and avoids potential fines or penalties.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AA4B81E-5564-1D20-7C84-CB6E79D13638}"/>
              </a:ext>
            </a:extLst>
          </p:cNvPr>
          <p:cNvGrpSpPr/>
          <p:nvPr/>
        </p:nvGrpSpPr>
        <p:grpSpPr>
          <a:xfrm>
            <a:off x="877200" y="7206943"/>
            <a:ext cx="4920349" cy="1473021"/>
            <a:chOff x="407368" y="1922437"/>
            <a:chExt cx="3684576" cy="130773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A8D8F24-7E98-8116-07E8-6C1FDB70C2F5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Trust and Reputation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95454E-1846-B7F8-A38E-4D1DF402B1DE}"/>
                </a:ext>
              </a:extLst>
            </p:cNvPr>
            <p:cNvSpPr/>
            <p:nvPr/>
          </p:nvSpPr>
          <p:spPr>
            <a:xfrm>
              <a:off x="407368" y="2273828"/>
              <a:ext cx="3684576" cy="956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Organizations that prioritize cyber security build trust with their customers, partners, and stakeholders, enhancing their reputation and competitiveness in the market.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D139C0-6AF8-22EE-6A84-3F849BE5CC9E}"/>
              </a:ext>
            </a:extLst>
          </p:cNvPr>
          <p:cNvGrpSpPr/>
          <p:nvPr/>
        </p:nvGrpSpPr>
        <p:grpSpPr>
          <a:xfrm>
            <a:off x="13172597" y="1894932"/>
            <a:ext cx="4664549" cy="1473021"/>
            <a:chOff x="407368" y="1922437"/>
            <a:chExt cx="2879314" cy="13077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FBF33EC-2F53-9A80-F99F-72E40C2FCABD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Protection of Data</a:t>
              </a:r>
              <a:r>
                <a:rPr lang="en-US" sz="2400" dirty="0"/>
                <a:t>:</a:t>
              </a:r>
              <a:endParaRPr lang="en-US" sz="2400" dirty="0">
                <a:solidFill>
                  <a:srgbClr val="CC0066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3A667E7-9DDB-0163-67F4-4654C173FB0F}"/>
                </a:ext>
              </a:extLst>
            </p:cNvPr>
            <p:cNvSpPr/>
            <p:nvPr/>
          </p:nvSpPr>
          <p:spPr>
            <a:xfrm>
              <a:off x="407369" y="2273828"/>
              <a:ext cx="2785242" cy="956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It safeguards sensitive information such as personal data, financial records, and intellectual property from unauthorized access, theft, or damage.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C18767-9B5B-C9B6-1FAA-012F0DBFF10E}"/>
              </a:ext>
            </a:extLst>
          </p:cNvPr>
          <p:cNvGrpSpPr/>
          <p:nvPr/>
        </p:nvGrpSpPr>
        <p:grpSpPr>
          <a:xfrm>
            <a:off x="13130360" y="4150129"/>
            <a:ext cx="4706789" cy="1842353"/>
            <a:chOff x="407368" y="1594547"/>
            <a:chExt cx="3524653" cy="163562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FB16C1-600B-A7FD-C35C-B5B526F66636}"/>
                </a:ext>
              </a:extLst>
            </p:cNvPr>
            <p:cNvSpPr/>
            <p:nvPr/>
          </p:nvSpPr>
          <p:spPr>
            <a:xfrm>
              <a:off x="407368" y="1594547"/>
              <a:ext cx="2879314" cy="73775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Prevention of Cyber Attacks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337860-C653-DCBA-1DB0-CB6084BF0612}"/>
                </a:ext>
              </a:extLst>
            </p:cNvPr>
            <p:cNvSpPr/>
            <p:nvPr/>
          </p:nvSpPr>
          <p:spPr>
            <a:xfrm>
              <a:off x="407368" y="2273828"/>
              <a:ext cx="3524653" cy="956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Effective cyber security measures help prevent cyber attacks like malware, ransomware, phishing, and social engineering, which can disrupt operations and cause financial losses.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E71E22-E58C-FD57-3D6E-A4C9B09F97EF}"/>
              </a:ext>
            </a:extLst>
          </p:cNvPr>
          <p:cNvGrpSpPr/>
          <p:nvPr/>
        </p:nvGrpSpPr>
        <p:grpSpPr>
          <a:xfrm>
            <a:off x="13172597" y="7112456"/>
            <a:ext cx="4706789" cy="1226800"/>
            <a:chOff x="407368" y="1922437"/>
            <a:chExt cx="3524653" cy="108914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CB3761A-1F00-DCA6-773C-9C61A4F216F9}"/>
                </a:ext>
              </a:extLst>
            </p:cNvPr>
            <p:cNvSpPr/>
            <p:nvPr/>
          </p:nvSpPr>
          <p:spPr>
            <a:xfrm>
              <a:off x="407368" y="1922437"/>
              <a:ext cx="2879314" cy="409863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2400" b="1" dirty="0">
                  <a:effectLst/>
                </a:rPr>
                <a:t>Business Continuity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293BA8A-80E6-2E94-9546-2F338A2CD94A}"/>
                </a:ext>
              </a:extLst>
            </p:cNvPr>
            <p:cNvSpPr/>
            <p:nvPr/>
          </p:nvSpPr>
          <p:spPr>
            <a:xfrm>
              <a:off x="407368" y="2273828"/>
              <a:ext cx="3524653" cy="737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Maintaining robust cyber security ensures continuity of business operations by preventing downtime due to security breaches or data loss.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8DE151F-453B-67DD-3B83-D6E0A2F7AAA3}"/>
              </a:ext>
            </a:extLst>
          </p:cNvPr>
          <p:cNvSpPr txBox="1"/>
          <p:nvPr/>
        </p:nvSpPr>
        <p:spPr>
          <a:xfrm>
            <a:off x="847264" y="723754"/>
            <a:ext cx="81501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why cyber </a:t>
            </a:r>
            <a:r>
              <a:rPr lang="en-US" sz="4400" b="1" dirty="0">
                <a:solidFill>
                  <a:schemeClr val="tx1"/>
                </a:solidFill>
              </a:rPr>
              <a:t>security</a:t>
            </a:r>
            <a:r>
              <a:rPr lang="en-US" sz="4400" b="1" dirty="0"/>
              <a:t> important</a:t>
            </a:r>
            <a:endParaRPr lang="ar-EG" sz="4400" b="1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949ECD6-1033-26E5-15AB-1B0C97F68A9B}"/>
              </a:ext>
            </a:extLst>
          </p:cNvPr>
          <p:cNvSpPr/>
          <p:nvPr/>
        </p:nvSpPr>
        <p:spPr>
          <a:xfrm>
            <a:off x="7793759" y="3753669"/>
            <a:ext cx="2958888" cy="296733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cyber security important</a:t>
            </a:r>
            <a:endParaRPr lang="ar-EG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1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6366" y="-392290"/>
            <a:ext cx="18504832" cy="110699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40322" y="2748777"/>
            <a:ext cx="15325937" cy="25038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rgbClr val="33FF33"/>
                </a:solidFill>
              </a:rPr>
              <a:t>intoroduction</a:t>
            </a:r>
            <a:r>
              <a:rPr lang="en-US" sz="5400" dirty="0">
                <a:solidFill>
                  <a:srgbClr val="33FF33"/>
                </a:solidFill>
              </a:rPr>
              <a:t> hock for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what is the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endParaRPr lang="en-US" sz="5400" dirty="0">
              <a:solidFill>
                <a:srgbClr val="33FF33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3FF33"/>
                </a:solidFill>
              </a:rPr>
              <a:t>why cyber </a:t>
            </a:r>
            <a:r>
              <a:rPr lang="en-US" sz="5400" dirty="0" err="1">
                <a:solidFill>
                  <a:srgbClr val="33FF33"/>
                </a:solidFill>
              </a:rPr>
              <a:t>scurity</a:t>
            </a:r>
            <a:r>
              <a:rPr lang="en-US" sz="5400" dirty="0">
                <a:solidFill>
                  <a:srgbClr val="33FF33"/>
                </a:solidFill>
              </a:rPr>
              <a:t> important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2217" y="6695427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FFF840FA-AC27-2236-16DC-17C617728ABB}"/>
              </a:ext>
            </a:extLst>
          </p:cNvPr>
          <p:cNvSpPr txBox="1"/>
          <p:nvPr/>
        </p:nvSpPr>
        <p:spPr>
          <a:xfrm>
            <a:off x="2121272" y="31717"/>
            <a:ext cx="15325937" cy="84189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r>
              <a:rPr lang="en-US" sz="5400" dirty="0">
                <a:solidFill>
                  <a:srgbClr val="33FF33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Introduction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974557" y="4656150"/>
            <a:ext cx="5805805" cy="417830"/>
          </a:xfrm>
          <a:custGeom>
            <a:avLst/>
            <a:gdLst/>
            <a:ahLst/>
            <a:cxnLst/>
            <a:rect l="l" t="t" r="r" b="b"/>
            <a:pathLst>
              <a:path w="5805805" h="417829">
                <a:moveTo>
                  <a:pt x="72237" y="277418"/>
                </a:moveTo>
                <a:lnTo>
                  <a:pt x="43561" y="277418"/>
                </a:lnTo>
                <a:lnTo>
                  <a:pt x="43561" y="253809"/>
                </a:lnTo>
                <a:lnTo>
                  <a:pt x="18656" y="253809"/>
                </a:lnTo>
                <a:lnTo>
                  <a:pt x="18656" y="277418"/>
                </a:lnTo>
                <a:lnTo>
                  <a:pt x="0" y="277418"/>
                </a:lnTo>
                <a:lnTo>
                  <a:pt x="0" y="300304"/>
                </a:lnTo>
                <a:lnTo>
                  <a:pt x="18656" y="300304"/>
                </a:lnTo>
                <a:lnTo>
                  <a:pt x="18656" y="364197"/>
                </a:lnTo>
                <a:lnTo>
                  <a:pt x="20777" y="370840"/>
                </a:lnTo>
                <a:lnTo>
                  <a:pt x="25031" y="376047"/>
                </a:lnTo>
                <a:lnTo>
                  <a:pt x="29324" y="381228"/>
                </a:lnTo>
                <a:lnTo>
                  <a:pt x="35433" y="383819"/>
                </a:lnTo>
                <a:lnTo>
                  <a:pt x="72237" y="383819"/>
                </a:lnTo>
                <a:lnTo>
                  <a:pt x="72237" y="360934"/>
                </a:lnTo>
                <a:lnTo>
                  <a:pt x="46253" y="360934"/>
                </a:lnTo>
                <a:lnTo>
                  <a:pt x="44945" y="360718"/>
                </a:lnTo>
                <a:lnTo>
                  <a:pt x="44373" y="360273"/>
                </a:lnTo>
                <a:lnTo>
                  <a:pt x="43827" y="359791"/>
                </a:lnTo>
                <a:lnTo>
                  <a:pt x="43561" y="358749"/>
                </a:lnTo>
                <a:lnTo>
                  <a:pt x="43561" y="300304"/>
                </a:lnTo>
                <a:lnTo>
                  <a:pt x="72237" y="300304"/>
                </a:lnTo>
                <a:lnTo>
                  <a:pt x="72237" y="277418"/>
                </a:lnTo>
                <a:close/>
              </a:path>
              <a:path w="5805805" h="417829">
                <a:moveTo>
                  <a:pt x="180682" y="311962"/>
                </a:moveTo>
                <a:lnTo>
                  <a:pt x="156210" y="278130"/>
                </a:lnTo>
                <a:lnTo>
                  <a:pt x="156210" y="305714"/>
                </a:lnTo>
                <a:lnTo>
                  <a:pt x="156210" y="318668"/>
                </a:lnTo>
                <a:lnTo>
                  <a:pt x="128384" y="318668"/>
                </a:lnTo>
                <a:lnTo>
                  <a:pt x="128409" y="305714"/>
                </a:lnTo>
                <a:lnTo>
                  <a:pt x="128968" y="303580"/>
                </a:lnTo>
                <a:lnTo>
                  <a:pt x="131267" y="300951"/>
                </a:lnTo>
                <a:lnTo>
                  <a:pt x="133578" y="300304"/>
                </a:lnTo>
                <a:lnTo>
                  <a:pt x="150761" y="300304"/>
                </a:lnTo>
                <a:lnTo>
                  <a:pt x="152615" y="301015"/>
                </a:lnTo>
                <a:lnTo>
                  <a:pt x="154051" y="302463"/>
                </a:lnTo>
                <a:lnTo>
                  <a:pt x="155486" y="303860"/>
                </a:lnTo>
                <a:lnTo>
                  <a:pt x="156210" y="305714"/>
                </a:lnTo>
                <a:lnTo>
                  <a:pt x="156210" y="278130"/>
                </a:lnTo>
                <a:lnTo>
                  <a:pt x="155689" y="277990"/>
                </a:lnTo>
                <a:lnTo>
                  <a:pt x="148297" y="277418"/>
                </a:lnTo>
                <a:lnTo>
                  <a:pt x="139039" y="277418"/>
                </a:lnTo>
                <a:lnTo>
                  <a:pt x="105638" y="296887"/>
                </a:lnTo>
                <a:lnTo>
                  <a:pt x="103530" y="348322"/>
                </a:lnTo>
                <a:lnTo>
                  <a:pt x="104101" y="356933"/>
                </a:lnTo>
                <a:lnTo>
                  <a:pt x="132168" y="383298"/>
                </a:lnTo>
                <a:lnTo>
                  <a:pt x="141008" y="383819"/>
                </a:lnTo>
                <a:lnTo>
                  <a:pt x="174396" y="383819"/>
                </a:lnTo>
                <a:lnTo>
                  <a:pt x="174396" y="360934"/>
                </a:lnTo>
                <a:lnTo>
                  <a:pt x="135229" y="360934"/>
                </a:lnTo>
                <a:lnTo>
                  <a:pt x="132499" y="360210"/>
                </a:lnTo>
                <a:lnTo>
                  <a:pt x="129197" y="357263"/>
                </a:lnTo>
                <a:lnTo>
                  <a:pt x="128384" y="355104"/>
                </a:lnTo>
                <a:lnTo>
                  <a:pt x="128384" y="341553"/>
                </a:lnTo>
                <a:lnTo>
                  <a:pt x="180682" y="341553"/>
                </a:lnTo>
                <a:lnTo>
                  <a:pt x="180682" y="318668"/>
                </a:lnTo>
                <a:lnTo>
                  <a:pt x="180682" y="311962"/>
                </a:lnTo>
                <a:close/>
              </a:path>
              <a:path w="5805805" h="417829">
                <a:moveTo>
                  <a:pt x="296976" y="383819"/>
                </a:moveTo>
                <a:lnTo>
                  <a:pt x="296887" y="307733"/>
                </a:lnTo>
                <a:lnTo>
                  <a:pt x="288188" y="282689"/>
                </a:lnTo>
                <a:lnTo>
                  <a:pt x="285546" y="279857"/>
                </a:lnTo>
                <a:lnTo>
                  <a:pt x="278676" y="277418"/>
                </a:lnTo>
                <a:lnTo>
                  <a:pt x="259994" y="277418"/>
                </a:lnTo>
                <a:lnTo>
                  <a:pt x="254368" y="279171"/>
                </a:lnTo>
                <a:lnTo>
                  <a:pt x="251460" y="282689"/>
                </a:lnTo>
                <a:lnTo>
                  <a:pt x="250596" y="281495"/>
                </a:lnTo>
                <a:lnTo>
                  <a:pt x="248932" y="279171"/>
                </a:lnTo>
                <a:lnTo>
                  <a:pt x="242366" y="277418"/>
                </a:lnTo>
                <a:lnTo>
                  <a:pt x="224866" y="277418"/>
                </a:lnTo>
                <a:lnTo>
                  <a:pt x="221881" y="278625"/>
                </a:lnTo>
                <a:lnTo>
                  <a:pt x="222478" y="277418"/>
                </a:lnTo>
                <a:lnTo>
                  <a:pt x="199593" y="277418"/>
                </a:lnTo>
                <a:lnTo>
                  <a:pt x="199593" y="383819"/>
                </a:lnTo>
                <a:lnTo>
                  <a:pt x="223481" y="383819"/>
                </a:lnTo>
                <a:lnTo>
                  <a:pt x="223583" y="303911"/>
                </a:lnTo>
                <a:lnTo>
                  <a:pt x="224091" y="302196"/>
                </a:lnTo>
                <a:lnTo>
                  <a:pt x="225983" y="299415"/>
                </a:lnTo>
                <a:lnTo>
                  <a:pt x="227711" y="298716"/>
                </a:lnTo>
                <a:lnTo>
                  <a:pt x="233324" y="298716"/>
                </a:lnTo>
                <a:lnTo>
                  <a:pt x="234619" y="299262"/>
                </a:lnTo>
                <a:lnTo>
                  <a:pt x="235292" y="300342"/>
                </a:lnTo>
                <a:lnTo>
                  <a:pt x="235991" y="301396"/>
                </a:lnTo>
                <a:lnTo>
                  <a:pt x="236296" y="303911"/>
                </a:lnTo>
                <a:lnTo>
                  <a:pt x="236347" y="383819"/>
                </a:lnTo>
                <a:lnTo>
                  <a:pt x="260235" y="383819"/>
                </a:lnTo>
                <a:lnTo>
                  <a:pt x="260324" y="305142"/>
                </a:lnTo>
                <a:lnTo>
                  <a:pt x="260858" y="302996"/>
                </a:lnTo>
                <a:lnTo>
                  <a:pt x="261848" y="301256"/>
                </a:lnTo>
                <a:lnTo>
                  <a:pt x="262775" y="299580"/>
                </a:lnTo>
                <a:lnTo>
                  <a:pt x="264426" y="298716"/>
                </a:lnTo>
                <a:lnTo>
                  <a:pt x="270230" y="298716"/>
                </a:lnTo>
                <a:lnTo>
                  <a:pt x="271653" y="299262"/>
                </a:lnTo>
                <a:lnTo>
                  <a:pt x="272770" y="301396"/>
                </a:lnTo>
                <a:lnTo>
                  <a:pt x="273037" y="303911"/>
                </a:lnTo>
                <a:lnTo>
                  <a:pt x="273088" y="383819"/>
                </a:lnTo>
                <a:lnTo>
                  <a:pt x="296976" y="383819"/>
                </a:lnTo>
                <a:close/>
              </a:path>
              <a:path w="5805805" h="417829">
                <a:moveTo>
                  <a:pt x="394385" y="312915"/>
                </a:moveTo>
                <a:lnTo>
                  <a:pt x="378091" y="281495"/>
                </a:lnTo>
                <a:lnTo>
                  <a:pt x="373405" y="279552"/>
                </a:lnTo>
                <a:lnTo>
                  <a:pt x="369531" y="278752"/>
                </a:lnTo>
                <a:lnTo>
                  <a:pt x="369531" y="306133"/>
                </a:lnTo>
                <a:lnTo>
                  <a:pt x="369531" y="355104"/>
                </a:lnTo>
                <a:lnTo>
                  <a:pt x="368706" y="357263"/>
                </a:lnTo>
                <a:lnTo>
                  <a:pt x="367042" y="358724"/>
                </a:lnTo>
                <a:lnTo>
                  <a:pt x="365404" y="360210"/>
                </a:lnTo>
                <a:lnTo>
                  <a:pt x="362686" y="360934"/>
                </a:lnTo>
                <a:lnTo>
                  <a:pt x="339217" y="360934"/>
                </a:lnTo>
                <a:lnTo>
                  <a:pt x="339217" y="305485"/>
                </a:lnTo>
                <a:lnTo>
                  <a:pt x="339890" y="303974"/>
                </a:lnTo>
                <a:lnTo>
                  <a:pt x="342569" y="301040"/>
                </a:lnTo>
                <a:lnTo>
                  <a:pt x="344792" y="300304"/>
                </a:lnTo>
                <a:lnTo>
                  <a:pt x="362686" y="300304"/>
                </a:lnTo>
                <a:lnTo>
                  <a:pt x="365404" y="301040"/>
                </a:lnTo>
                <a:lnTo>
                  <a:pt x="367042" y="302514"/>
                </a:lnTo>
                <a:lnTo>
                  <a:pt x="368706" y="303974"/>
                </a:lnTo>
                <a:lnTo>
                  <a:pt x="369531" y="306133"/>
                </a:lnTo>
                <a:lnTo>
                  <a:pt x="369531" y="278752"/>
                </a:lnTo>
                <a:lnTo>
                  <a:pt x="365760" y="277952"/>
                </a:lnTo>
                <a:lnTo>
                  <a:pt x="356908" y="277418"/>
                </a:lnTo>
                <a:lnTo>
                  <a:pt x="342506" y="277418"/>
                </a:lnTo>
                <a:lnTo>
                  <a:pt x="338035" y="278777"/>
                </a:lnTo>
                <a:lnTo>
                  <a:pt x="336435" y="281495"/>
                </a:lnTo>
                <a:lnTo>
                  <a:pt x="338201" y="277418"/>
                </a:lnTo>
                <a:lnTo>
                  <a:pt x="314312" y="277418"/>
                </a:lnTo>
                <a:lnTo>
                  <a:pt x="314312" y="417207"/>
                </a:lnTo>
                <a:lnTo>
                  <a:pt x="339217" y="417207"/>
                </a:lnTo>
                <a:lnTo>
                  <a:pt x="339217" y="383819"/>
                </a:lnTo>
                <a:lnTo>
                  <a:pt x="356908" y="383819"/>
                </a:lnTo>
                <a:lnTo>
                  <a:pt x="392023" y="364197"/>
                </a:lnTo>
                <a:lnTo>
                  <a:pt x="394385" y="348322"/>
                </a:lnTo>
                <a:lnTo>
                  <a:pt x="394385" y="312915"/>
                </a:lnTo>
                <a:close/>
              </a:path>
              <a:path w="5805805" h="417829">
                <a:moveTo>
                  <a:pt x="503821" y="360934"/>
                </a:moveTo>
                <a:lnTo>
                  <a:pt x="472160" y="360934"/>
                </a:lnTo>
                <a:lnTo>
                  <a:pt x="471335" y="360857"/>
                </a:lnTo>
                <a:lnTo>
                  <a:pt x="471106" y="360705"/>
                </a:lnTo>
                <a:lnTo>
                  <a:pt x="470916" y="360502"/>
                </a:lnTo>
                <a:lnTo>
                  <a:pt x="470827" y="238125"/>
                </a:lnTo>
                <a:lnTo>
                  <a:pt x="417093" y="238125"/>
                </a:lnTo>
                <a:lnTo>
                  <a:pt x="417093" y="261010"/>
                </a:lnTo>
                <a:lnTo>
                  <a:pt x="445973" y="261010"/>
                </a:lnTo>
                <a:lnTo>
                  <a:pt x="445973" y="368071"/>
                </a:lnTo>
                <a:lnTo>
                  <a:pt x="448056" y="374040"/>
                </a:lnTo>
                <a:lnTo>
                  <a:pt x="456361" y="381863"/>
                </a:lnTo>
                <a:lnTo>
                  <a:pt x="461213" y="383819"/>
                </a:lnTo>
                <a:lnTo>
                  <a:pt x="503821" y="383819"/>
                </a:lnTo>
                <a:lnTo>
                  <a:pt x="503821" y="360934"/>
                </a:lnTo>
                <a:close/>
              </a:path>
              <a:path w="5805805" h="417829">
                <a:moveTo>
                  <a:pt x="610298" y="361899"/>
                </a:moveTo>
                <a:lnTo>
                  <a:pt x="604862" y="361899"/>
                </a:lnTo>
                <a:lnTo>
                  <a:pt x="601865" y="361721"/>
                </a:lnTo>
                <a:lnTo>
                  <a:pt x="600786" y="361022"/>
                </a:lnTo>
                <a:lnTo>
                  <a:pt x="600506" y="360591"/>
                </a:lnTo>
                <a:lnTo>
                  <a:pt x="600506" y="337616"/>
                </a:lnTo>
                <a:lnTo>
                  <a:pt x="600506" y="312915"/>
                </a:lnTo>
                <a:lnTo>
                  <a:pt x="579374" y="279577"/>
                </a:lnTo>
                <a:lnTo>
                  <a:pt x="562991" y="277418"/>
                </a:lnTo>
                <a:lnTo>
                  <a:pt x="530415" y="277418"/>
                </a:lnTo>
                <a:lnTo>
                  <a:pt x="530415" y="300304"/>
                </a:lnTo>
                <a:lnTo>
                  <a:pt x="568769" y="300304"/>
                </a:lnTo>
                <a:lnTo>
                  <a:pt x="571487" y="301040"/>
                </a:lnTo>
                <a:lnTo>
                  <a:pt x="573112" y="302514"/>
                </a:lnTo>
                <a:lnTo>
                  <a:pt x="574776" y="303974"/>
                </a:lnTo>
                <a:lnTo>
                  <a:pt x="575614" y="306133"/>
                </a:lnTo>
                <a:lnTo>
                  <a:pt x="575614" y="314731"/>
                </a:lnTo>
                <a:lnTo>
                  <a:pt x="575614" y="337616"/>
                </a:lnTo>
                <a:lnTo>
                  <a:pt x="575589" y="357454"/>
                </a:lnTo>
                <a:lnTo>
                  <a:pt x="575373" y="358863"/>
                </a:lnTo>
                <a:lnTo>
                  <a:pt x="574408" y="360527"/>
                </a:lnTo>
                <a:lnTo>
                  <a:pt x="572998" y="360934"/>
                </a:lnTo>
                <a:lnTo>
                  <a:pt x="550887" y="360934"/>
                </a:lnTo>
                <a:lnTo>
                  <a:pt x="549363" y="360553"/>
                </a:lnTo>
                <a:lnTo>
                  <a:pt x="548601" y="359791"/>
                </a:lnTo>
                <a:lnTo>
                  <a:pt x="547839" y="358990"/>
                </a:lnTo>
                <a:lnTo>
                  <a:pt x="547446" y="357454"/>
                </a:lnTo>
                <a:lnTo>
                  <a:pt x="547446" y="343077"/>
                </a:lnTo>
                <a:lnTo>
                  <a:pt x="548157" y="341223"/>
                </a:lnTo>
                <a:lnTo>
                  <a:pt x="549567" y="339775"/>
                </a:lnTo>
                <a:lnTo>
                  <a:pt x="551002" y="338340"/>
                </a:lnTo>
                <a:lnTo>
                  <a:pt x="552856" y="337616"/>
                </a:lnTo>
                <a:lnTo>
                  <a:pt x="575614" y="337616"/>
                </a:lnTo>
                <a:lnTo>
                  <a:pt x="575614" y="314731"/>
                </a:lnTo>
                <a:lnTo>
                  <a:pt x="555320" y="314731"/>
                </a:lnTo>
                <a:lnTo>
                  <a:pt x="540981" y="316903"/>
                </a:lnTo>
                <a:lnTo>
                  <a:pt x="530745" y="323380"/>
                </a:lnTo>
                <a:lnTo>
                  <a:pt x="524598" y="334175"/>
                </a:lnTo>
                <a:lnTo>
                  <a:pt x="522554" y="349275"/>
                </a:lnTo>
                <a:lnTo>
                  <a:pt x="522554" y="364121"/>
                </a:lnTo>
                <a:lnTo>
                  <a:pt x="555129" y="383819"/>
                </a:lnTo>
                <a:lnTo>
                  <a:pt x="578967" y="383819"/>
                </a:lnTo>
                <a:lnTo>
                  <a:pt x="582980" y="381965"/>
                </a:lnTo>
                <a:lnTo>
                  <a:pt x="584682" y="378256"/>
                </a:lnTo>
                <a:lnTo>
                  <a:pt x="584327" y="379272"/>
                </a:lnTo>
                <a:lnTo>
                  <a:pt x="585431" y="380466"/>
                </a:lnTo>
                <a:lnTo>
                  <a:pt x="587984" y="381812"/>
                </a:lnTo>
                <a:lnTo>
                  <a:pt x="590575" y="383146"/>
                </a:lnTo>
                <a:lnTo>
                  <a:pt x="593064" y="383819"/>
                </a:lnTo>
                <a:lnTo>
                  <a:pt x="610298" y="383819"/>
                </a:lnTo>
                <a:lnTo>
                  <a:pt x="610298" y="378256"/>
                </a:lnTo>
                <a:lnTo>
                  <a:pt x="610298" y="361899"/>
                </a:lnTo>
                <a:close/>
              </a:path>
              <a:path w="5805805" h="417829">
                <a:moveTo>
                  <a:pt x="708748" y="277418"/>
                </a:moveTo>
                <a:lnTo>
                  <a:pt x="680059" y="277418"/>
                </a:lnTo>
                <a:lnTo>
                  <a:pt x="680059" y="253809"/>
                </a:lnTo>
                <a:lnTo>
                  <a:pt x="655167" y="253809"/>
                </a:lnTo>
                <a:lnTo>
                  <a:pt x="655167" y="277418"/>
                </a:lnTo>
                <a:lnTo>
                  <a:pt x="636511" y="277418"/>
                </a:lnTo>
                <a:lnTo>
                  <a:pt x="636511" y="300304"/>
                </a:lnTo>
                <a:lnTo>
                  <a:pt x="655167" y="300304"/>
                </a:lnTo>
                <a:lnTo>
                  <a:pt x="655167" y="364197"/>
                </a:lnTo>
                <a:lnTo>
                  <a:pt x="657288" y="370840"/>
                </a:lnTo>
                <a:lnTo>
                  <a:pt x="661543" y="376047"/>
                </a:lnTo>
                <a:lnTo>
                  <a:pt x="665835" y="381228"/>
                </a:lnTo>
                <a:lnTo>
                  <a:pt x="671944" y="383819"/>
                </a:lnTo>
                <a:lnTo>
                  <a:pt x="708748" y="383819"/>
                </a:lnTo>
                <a:lnTo>
                  <a:pt x="708748" y="360934"/>
                </a:lnTo>
                <a:lnTo>
                  <a:pt x="682764" y="360934"/>
                </a:lnTo>
                <a:lnTo>
                  <a:pt x="681456" y="360718"/>
                </a:lnTo>
                <a:lnTo>
                  <a:pt x="680885" y="360273"/>
                </a:lnTo>
                <a:lnTo>
                  <a:pt x="680339" y="359791"/>
                </a:lnTo>
                <a:lnTo>
                  <a:pt x="680059" y="358749"/>
                </a:lnTo>
                <a:lnTo>
                  <a:pt x="680059" y="300304"/>
                </a:lnTo>
                <a:lnTo>
                  <a:pt x="708748" y="300304"/>
                </a:lnTo>
                <a:lnTo>
                  <a:pt x="708748" y="277418"/>
                </a:lnTo>
                <a:close/>
              </a:path>
              <a:path w="5805805" h="417829">
                <a:moveTo>
                  <a:pt x="817194" y="311962"/>
                </a:moveTo>
                <a:lnTo>
                  <a:pt x="792721" y="278130"/>
                </a:lnTo>
                <a:lnTo>
                  <a:pt x="792721" y="305714"/>
                </a:lnTo>
                <a:lnTo>
                  <a:pt x="792721" y="318668"/>
                </a:lnTo>
                <a:lnTo>
                  <a:pt x="764895" y="318668"/>
                </a:lnTo>
                <a:lnTo>
                  <a:pt x="764921" y="305714"/>
                </a:lnTo>
                <a:lnTo>
                  <a:pt x="765467" y="303580"/>
                </a:lnTo>
                <a:lnTo>
                  <a:pt x="767778" y="300951"/>
                </a:lnTo>
                <a:lnTo>
                  <a:pt x="770089" y="300304"/>
                </a:lnTo>
                <a:lnTo>
                  <a:pt x="787273" y="300304"/>
                </a:lnTo>
                <a:lnTo>
                  <a:pt x="789127" y="301015"/>
                </a:lnTo>
                <a:lnTo>
                  <a:pt x="790562" y="302463"/>
                </a:lnTo>
                <a:lnTo>
                  <a:pt x="791997" y="303860"/>
                </a:lnTo>
                <a:lnTo>
                  <a:pt x="792721" y="305714"/>
                </a:lnTo>
                <a:lnTo>
                  <a:pt x="792721" y="278130"/>
                </a:lnTo>
                <a:lnTo>
                  <a:pt x="792200" y="277990"/>
                </a:lnTo>
                <a:lnTo>
                  <a:pt x="784809" y="277418"/>
                </a:lnTo>
                <a:lnTo>
                  <a:pt x="775550" y="277418"/>
                </a:lnTo>
                <a:lnTo>
                  <a:pt x="742149" y="296887"/>
                </a:lnTo>
                <a:lnTo>
                  <a:pt x="740041" y="348322"/>
                </a:lnTo>
                <a:lnTo>
                  <a:pt x="740613" y="356933"/>
                </a:lnTo>
                <a:lnTo>
                  <a:pt x="768680" y="383298"/>
                </a:lnTo>
                <a:lnTo>
                  <a:pt x="777519" y="383819"/>
                </a:lnTo>
                <a:lnTo>
                  <a:pt x="810907" y="383819"/>
                </a:lnTo>
                <a:lnTo>
                  <a:pt x="810907" y="360934"/>
                </a:lnTo>
                <a:lnTo>
                  <a:pt x="771740" y="360934"/>
                </a:lnTo>
                <a:lnTo>
                  <a:pt x="769010" y="360210"/>
                </a:lnTo>
                <a:lnTo>
                  <a:pt x="765721" y="357263"/>
                </a:lnTo>
                <a:lnTo>
                  <a:pt x="764895" y="355104"/>
                </a:lnTo>
                <a:lnTo>
                  <a:pt x="764895" y="341553"/>
                </a:lnTo>
                <a:lnTo>
                  <a:pt x="817194" y="341553"/>
                </a:lnTo>
                <a:lnTo>
                  <a:pt x="817194" y="318668"/>
                </a:lnTo>
                <a:lnTo>
                  <a:pt x="817194" y="311962"/>
                </a:lnTo>
                <a:close/>
              </a:path>
              <a:path w="5805805" h="417829">
                <a:moveTo>
                  <a:pt x="918768" y="336791"/>
                </a:moveTo>
                <a:lnTo>
                  <a:pt x="916051" y="329501"/>
                </a:lnTo>
                <a:lnTo>
                  <a:pt x="910615" y="324485"/>
                </a:lnTo>
                <a:lnTo>
                  <a:pt x="905205" y="319430"/>
                </a:lnTo>
                <a:lnTo>
                  <a:pt x="897572" y="316903"/>
                </a:lnTo>
                <a:lnTo>
                  <a:pt x="879271" y="316903"/>
                </a:lnTo>
                <a:lnTo>
                  <a:pt x="877925" y="316522"/>
                </a:lnTo>
                <a:lnTo>
                  <a:pt x="876134" y="315061"/>
                </a:lnTo>
                <a:lnTo>
                  <a:pt x="875690" y="313842"/>
                </a:lnTo>
                <a:lnTo>
                  <a:pt x="875690" y="303530"/>
                </a:lnTo>
                <a:lnTo>
                  <a:pt x="876211" y="302348"/>
                </a:lnTo>
                <a:lnTo>
                  <a:pt x="878357" y="300710"/>
                </a:lnTo>
                <a:lnTo>
                  <a:pt x="880084" y="300304"/>
                </a:lnTo>
                <a:lnTo>
                  <a:pt x="914831" y="300304"/>
                </a:lnTo>
                <a:lnTo>
                  <a:pt x="914831" y="277418"/>
                </a:lnTo>
                <a:lnTo>
                  <a:pt x="884415" y="277418"/>
                </a:lnTo>
                <a:lnTo>
                  <a:pt x="876884" y="277850"/>
                </a:lnTo>
                <a:lnTo>
                  <a:pt x="850836" y="296138"/>
                </a:lnTo>
                <a:lnTo>
                  <a:pt x="850836" y="321805"/>
                </a:lnTo>
                <a:lnTo>
                  <a:pt x="853516" y="329107"/>
                </a:lnTo>
                <a:lnTo>
                  <a:pt x="864273" y="338620"/>
                </a:lnTo>
                <a:lnTo>
                  <a:pt x="872058" y="340982"/>
                </a:lnTo>
                <a:lnTo>
                  <a:pt x="892416" y="340982"/>
                </a:lnTo>
                <a:lnTo>
                  <a:pt x="893864" y="342557"/>
                </a:lnTo>
                <a:lnTo>
                  <a:pt x="893864" y="357771"/>
                </a:lnTo>
                <a:lnTo>
                  <a:pt x="893394" y="358990"/>
                </a:lnTo>
                <a:lnTo>
                  <a:pt x="892429" y="359791"/>
                </a:lnTo>
                <a:lnTo>
                  <a:pt x="891463" y="360553"/>
                </a:lnTo>
                <a:lnTo>
                  <a:pt x="889711" y="360934"/>
                </a:lnTo>
                <a:lnTo>
                  <a:pt x="851839" y="360934"/>
                </a:lnTo>
                <a:lnTo>
                  <a:pt x="851839" y="383819"/>
                </a:lnTo>
                <a:lnTo>
                  <a:pt x="885190" y="383819"/>
                </a:lnTo>
                <a:lnTo>
                  <a:pt x="892644" y="383374"/>
                </a:lnTo>
                <a:lnTo>
                  <a:pt x="918768" y="364744"/>
                </a:lnTo>
                <a:lnTo>
                  <a:pt x="918768" y="336791"/>
                </a:lnTo>
                <a:close/>
              </a:path>
              <a:path w="5805805" h="417829">
                <a:moveTo>
                  <a:pt x="5066055" y="123774"/>
                </a:moveTo>
                <a:lnTo>
                  <a:pt x="5060620" y="123774"/>
                </a:lnTo>
                <a:lnTo>
                  <a:pt x="5057635" y="123596"/>
                </a:lnTo>
                <a:lnTo>
                  <a:pt x="5056543" y="122897"/>
                </a:lnTo>
                <a:lnTo>
                  <a:pt x="5056276" y="122466"/>
                </a:lnTo>
                <a:lnTo>
                  <a:pt x="5056276" y="99491"/>
                </a:lnTo>
                <a:lnTo>
                  <a:pt x="5056276" y="74790"/>
                </a:lnTo>
                <a:lnTo>
                  <a:pt x="5035131" y="41452"/>
                </a:lnTo>
                <a:lnTo>
                  <a:pt x="5018760" y="39293"/>
                </a:lnTo>
                <a:lnTo>
                  <a:pt x="4986185" y="39293"/>
                </a:lnTo>
                <a:lnTo>
                  <a:pt x="4986185" y="62179"/>
                </a:lnTo>
                <a:lnTo>
                  <a:pt x="5024526" y="62179"/>
                </a:lnTo>
                <a:lnTo>
                  <a:pt x="5027244" y="62915"/>
                </a:lnTo>
                <a:lnTo>
                  <a:pt x="5028882" y="64389"/>
                </a:lnTo>
                <a:lnTo>
                  <a:pt x="5030546" y="65849"/>
                </a:lnTo>
                <a:lnTo>
                  <a:pt x="5031371" y="68008"/>
                </a:lnTo>
                <a:lnTo>
                  <a:pt x="5031371" y="76606"/>
                </a:lnTo>
                <a:lnTo>
                  <a:pt x="5031371" y="99491"/>
                </a:lnTo>
                <a:lnTo>
                  <a:pt x="5031346" y="119329"/>
                </a:lnTo>
                <a:lnTo>
                  <a:pt x="5031130" y="120738"/>
                </a:lnTo>
                <a:lnTo>
                  <a:pt x="5030178" y="122402"/>
                </a:lnTo>
                <a:lnTo>
                  <a:pt x="5028768" y="122809"/>
                </a:lnTo>
                <a:lnTo>
                  <a:pt x="5006657" y="122809"/>
                </a:lnTo>
                <a:lnTo>
                  <a:pt x="5005133" y="122428"/>
                </a:lnTo>
                <a:lnTo>
                  <a:pt x="5004359" y="121666"/>
                </a:lnTo>
                <a:lnTo>
                  <a:pt x="5003597" y="120865"/>
                </a:lnTo>
                <a:lnTo>
                  <a:pt x="5003216" y="119329"/>
                </a:lnTo>
                <a:lnTo>
                  <a:pt x="5003216" y="104952"/>
                </a:lnTo>
                <a:lnTo>
                  <a:pt x="5003914" y="103098"/>
                </a:lnTo>
                <a:lnTo>
                  <a:pt x="5005324" y="101650"/>
                </a:lnTo>
                <a:lnTo>
                  <a:pt x="5006759" y="100215"/>
                </a:lnTo>
                <a:lnTo>
                  <a:pt x="5008613" y="99491"/>
                </a:lnTo>
                <a:lnTo>
                  <a:pt x="5031371" y="99491"/>
                </a:lnTo>
                <a:lnTo>
                  <a:pt x="5031371" y="76606"/>
                </a:lnTo>
                <a:lnTo>
                  <a:pt x="5011077" y="76606"/>
                </a:lnTo>
                <a:lnTo>
                  <a:pt x="4996739" y="78778"/>
                </a:lnTo>
                <a:lnTo>
                  <a:pt x="4986502" y="85255"/>
                </a:lnTo>
                <a:lnTo>
                  <a:pt x="4980356" y="96050"/>
                </a:lnTo>
                <a:lnTo>
                  <a:pt x="4978311" y="111150"/>
                </a:lnTo>
                <a:lnTo>
                  <a:pt x="4978311" y="125996"/>
                </a:lnTo>
                <a:lnTo>
                  <a:pt x="5010886" y="145694"/>
                </a:lnTo>
                <a:lnTo>
                  <a:pt x="5034737" y="145694"/>
                </a:lnTo>
                <a:lnTo>
                  <a:pt x="5038750" y="143840"/>
                </a:lnTo>
                <a:lnTo>
                  <a:pt x="5040439" y="140131"/>
                </a:lnTo>
                <a:lnTo>
                  <a:pt x="5040084" y="141147"/>
                </a:lnTo>
                <a:lnTo>
                  <a:pt x="5041189" y="142341"/>
                </a:lnTo>
                <a:lnTo>
                  <a:pt x="5046345" y="145021"/>
                </a:lnTo>
                <a:lnTo>
                  <a:pt x="5048821" y="145694"/>
                </a:lnTo>
                <a:lnTo>
                  <a:pt x="5066055" y="145694"/>
                </a:lnTo>
                <a:lnTo>
                  <a:pt x="5066055" y="140131"/>
                </a:lnTo>
                <a:lnTo>
                  <a:pt x="5066055" y="123774"/>
                </a:lnTo>
                <a:close/>
              </a:path>
              <a:path w="5805805" h="417829">
                <a:moveTo>
                  <a:pt x="5168404" y="74790"/>
                </a:moveTo>
                <a:lnTo>
                  <a:pt x="5148313" y="41452"/>
                </a:lnTo>
                <a:lnTo>
                  <a:pt x="5132908" y="39293"/>
                </a:lnTo>
                <a:lnTo>
                  <a:pt x="5116525" y="39293"/>
                </a:lnTo>
                <a:lnTo>
                  <a:pt x="5112042" y="40652"/>
                </a:lnTo>
                <a:lnTo>
                  <a:pt x="5110454" y="43370"/>
                </a:lnTo>
                <a:lnTo>
                  <a:pt x="5112220" y="39293"/>
                </a:lnTo>
                <a:lnTo>
                  <a:pt x="5088331" y="39293"/>
                </a:lnTo>
                <a:lnTo>
                  <a:pt x="5088331" y="145694"/>
                </a:lnTo>
                <a:lnTo>
                  <a:pt x="5113236" y="145694"/>
                </a:lnTo>
                <a:lnTo>
                  <a:pt x="5113236" y="67360"/>
                </a:lnTo>
                <a:lnTo>
                  <a:pt x="5113896" y="65849"/>
                </a:lnTo>
                <a:lnTo>
                  <a:pt x="5116588" y="62915"/>
                </a:lnTo>
                <a:lnTo>
                  <a:pt x="5118811" y="62179"/>
                </a:lnTo>
                <a:lnTo>
                  <a:pt x="5137683" y="62179"/>
                </a:lnTo>
                <a:lnTo>
                  <a:pt x="5139829" y="62928"/>
                </a:lnTo>
                <a:lnTo>
                  <a:pt x="5142801" y="65925"/>
                </a:lnTo>
                <a:lnTo>
                  <a:pt x="5143551" y="68072"/>
                </a:lnTo>
                <a:lnTo>
                  <a:pt x="5143551" y="145694"/>
                </a:lnTo>
                <a:lnTo>
                  <a:pt x="5168404" y="145694"/>
                </a:lnTo>
                <a:lnTo>
                  <a:pt x="5168404" y="74790"/>
                </a:lnTo>
                <a:close/>
              </a:path>
              <a:path w="5805805" h="417829">
                <a:moveTo>
                  <a:pt x="5247767" y="0"/>
                </a:moveTo>
                <a:lnTo>
                  <a:pt x="5220944" y="0"/>
                </a:lnTo>
                <a:lnTo>
                  <a:pt x="5220944" y="25806"/>
                </a:lnTo>
                <a:lnTo>
                  <a:pt x="5247767" y="25806"/>
                </a:lnTo>
                <a:lnTo>
                  <a:pt x="5247767" y="0"/>
                </a:lnTo>
                <a:close/>
              </a:path>
              <a:path w="5805805" h="417829">
                <a:moveTo>
                  <a:pt x="5275872" y="122809"/>
                </a:moveTo>
                <a:lnTo>
                  <a:pt x="5246802" y="122809"/>
                </a:lnTo>
                <a:lnTo>
                  <a:pt x="5246802" y="39293"/>
                </a:lnTo>
                <a:lnTo>
                  <a:pt x="5193068" y="39293"/>
                </a:lnTo>
                <a:lnTo>
                  <a:pt x="5193068" y="62179"/>
                </a:lnTo>
                <a:lnTo>
                  <a:pt x="5221960" y="62179"/>
                </a:lnTo>
                <a:lnTo>
                  <a:pt x="5221960" y="145694"/>
                </a:lnTo>
                <a:lnTo>
                  <a:pt x="5275872" y="145694"/>
                </a:lnTo>
                <a:lnTo>
                  <a:pt x="5275872" y="122809"/>
                </a:lnTo>
                <a:close/>
              </a:path>
              <a:path w="5805805" h="417829">
                <a:moveTo>
                  <a:pt x="5389257" y="145694"/>
                </a:moveTo>
                <a:lnTo>
                  <a:pt x="5389169" y="69608"/>
                </a:lnTo>
                <a:lnTo>
                  <a:pt x="5380469" y="44564"/>
                </a:lnTo>
                <a:lnTo>
                  <a:pt x="5377827" y="41732"/>
                </a:lnTo>
                <a:lnTo>
                  <a:pt x="5370944" y="39293"/>
                </a:lnTo>
                <a:lnTo>
                  <a:pt x="5352262" y="39293"/>
                </a:lnTo>
                <a:lnTo>
                  <a:pt x="5346636" y="41046"/>
                </a:lnTo>
                <a:lnTo>
                  <a:pt x="5343728" y="44564"/>
                </a:lnTo>
                <a:lnTo>
                  <a:pt x="5342864" y="43370"/>
                </a:lnTo>
                <a:lnTo>
                  <a:pt x="5341201" y="41046"/>
                </a:lnTo>
                <a:lnTo>
                  <a:pt x="5334647" y="39293"/>
                </a:lnTo>
                <a:lnTo>
                  <a:pt x="5317134" y="39293"/>
                </a:lnTo>
                <a:lnTo>
                  <a:pt x="5314150" y="40500"/>
                </a:lnTo>
                <a:lnTo>
                  <a:pt x="5314747" y="39293"/>
                </a:lnTo>
                <a:lnTo>
                  <a:pt x="5291874" y="39293"/>
                </a:lnTo>
                <a:lnTo>
                  <a:pt x="5291874" y="145694"/>
                </a:lnTo>
                <a:lnTo>
                  <a:pt x="5315763" y="145694"/>
                </a:lnTo>
                <a:lnTo>
                  <a:pt x="5315851" y="65786"/>
                </a:lnTo>
                <a:lnTo>
                  <a:pt x="5316372" y="64071"/>
                </a:lnTo>
                <a:lnTo>
                  <a:pt x="5318252" y="61290"/>
                </a:lnTo>
                <a:lnTo>
                  <a:pt x="5319979" y="60591"/>
                </a:lnTo>
                <a:lnTo>
                  <a:pt x="5325592" y="60591"/>
                </a:lnTo>
                <a:lnTo>
                  <a:pt x="5326888" y="61137"/>
                </a:lnTo>
                <a:lnTo>
                  <a:pt x="5327561" y="62217"/>
                </a:lnTo>
                <a:lnTo>
                  <a:pt x="5328259" y="63271"/>
                </a:lnTo>
                <a:lnTo>
                  <a:pt x="5328564" y="65786"/>
                </a:lnTo>
                <a:lnTo>
                  <a:pt x="5328615" y="145694"/>
                </a:lnTo>
                <a:lnTo>
                  <a:pt x="5352504" y="145694"/>
                </a:lnTo>
                <a:lnTo>
                  <a:pt x="5352605" y="67017"/>
                </a:lnTo>
                <a:lnTo>
                  <a:pt x="5353126" y="64871"/>
                </a:lnTo>
                <a:lnTo>
                  <a:pt x="5354117" y="63131"/>
                </a:lnTo>
                <a:lnTo>
                  <a:pt x="5355044" y="61455"/>
                </a:lnTo>
                <a:lnTo>
                  <a:pt x="5356695" y="60591"/>
                </a:lnTo>
                <a:lnTo>
                  <a:pt x="5362499" y="60591"/>
                </a:lnTo>
                <a:lnTo>
                  <a:pt x="5363921" y="61137"/>
                </a:lnTo>
                <a:lnTo>
                  <a:pt x="5365051" y="63271"/>
                </a:lnTo>
                <a:lnTo>
                  <a:pt x="5365305" y="65786"/>
                </a:lnTo>
                <a:lnTo>
                  <a:pt x="5365356" y="145694"/>
                </a:lnTo>
                <a:lnTo>
                  <a:pt x="5389257" y="145694"/>
                </a:lnTo>
                <a:close/>
              </a:path>
              <a:path w="5805805" h="417829">
                <a:moveTo>
                  <a:pt x="5490400" y="123774"/>
                </a:moveTo>
                <a:lnTo>
                  <a:pt x="5484965" y="123774"/>
                </a:lnTo>
                <a:lnTo>
                  <a:pt x="5481980" y="123596"/>
                </a:lnTo>
                <a:lnTo>
                  <a:pt x="5480888" y="122897"/>
                </a:lnTo>
                <a:lnTo>
                  <a:pt x="5480609" y="122466"/>
                </a:lnTo>
                <a:lnTo>
                  <a:pt x="5480609" y="99491"/>
                </a:lnTo>
                <a:lnTo>
                  <a:pt x="5480609" y="74790"/>
                </a:lnTo>
                <a:lnTo>
                  <a:pt x="5459476" y="41452"/>
                </a:lnTo>
                <a:lnTo>
                  <a:pt x="5443093" y="39293"/>
                </a:lnTo>
                <a:lnTo>
                  <a:pt x="5410517" y="39293"/>
                </a:lnTo>
                <a:lnTo>
                  <a:pt x="5410517" y="62179"/>
                </a:lnTo>
                <a:lnTo>
                  <a:pt x="5448871" y="62179"/>
                </a:lnTo>
                <a:lnTo>
                  <a:pt x="5451589" y="62915"/>
                </a:lnTo>
                <a:lnTo>
                  <a:pt x="5453215" y="64389"/>
                </a:lnTo>
                <a:lnTo>
                  <a:pt x="5454878" y="65849"/>
                </a:lnTo>
                <a:lnTo>
                  <a:pt x="5455717" y="68008"/>
                </a:lnTo>
                <a:lnTo>
                  <a:pt x="5455717" y="76606"/>
                </a:lnTo>
                <a:lnTo>
                  <a:pt x="5455717" y="99491"/>
                </a:lnTo>
                <a:lnTo>
                  <a:pt x="5455691" y="119329"/>
                </a:lnTo>
                <a:lnTo>
                  <a:pt x="5455475" y="120738"/>
                </a:lnTo>
                <a:lnTo>
                  <a:pt x="5454510" y="122402"/>
                </a:lnTo>
                <a:lnTo>
                  <a:pt x="5453100" y="122809"/>
                </a:lnTo>
                <a:lnTo>
                  <a:pt x="5430990" y="122809"/>
                </a:lnTo>
                <a:lnTo>
                  <a:pt x="5429478" y="122428"/>
                </a:lnTo>
                <a:lnTo>
                  <a:pt x="5428704" y="121666"/>
                </a:lnTo>
                <a:lnTo>
                  <a:pt x="5427942" y="120865"/>
                </a:lnTo>
                <a:lnTo>
                  <a:pt x="5427548" y="119329"/>
                </a:lnTo>
                <a:lnTo>
                  <a:pt x="5427548" y="104952"/>
                </a:lnTo>
                <a:lnTo>
                  <a:pt x="5428259" y="103098"/>
                </a:lnTo>
                <a:lnTo>
                  <a:pt x="5429669" y="101650"/>
                </a:lnTo>
                <a:lnTo>
                  <a:pt x="5431104" y="100215"/>
                </a:lnTo>
                <a:lnTo>
                  <a:pt x="5432958" y="99491"/>
                </a:lnTo>
                <a:lnTo>
                  <a:pt x="5455717" y="99491"/>
                </a:lnTo>
                <a:lnTo>
                  <a:pt x="5455717" y="76606"/>
                </a:lnTo>
                <a:lnTo>
                  <a:pt x="5435422" y="76606"/>
                </a:lnTo>
                <a:lnTo>
                  <a:pt x="5421084" y="78778"/>
                </a:lnTo>
                <a:lnTo>
                  <a:pt x="5410847" y="85255"/>
                </a:lnTo>
                <a:lnTo>
                  <a:pt x="5404701" y="96050"/>
                </a:lnTo>
                <a:lnTo>
                  <a:pt x="5402656" y="111150"/>
                </a:lnTo>
                <a:lnTo>
                  <a:pt x="5402656" y="125996"/>
                </a:lnTo>
                <a:lnTo>
                  <a:pt x="5435231" y="145694"/>
                </a:lnTo>
                <a:lnTo>
                  <a:pt x="5459069" y="145694"/>
                </a:lnTo>
                <a:lnTo>
                  <a:pt x="5463083" y="143840"/>
                </a:lnTo>
                <a:lnTo>
                  <a:pt x="5464784" y="140131"/>
                </a:lnTo>
                <a:lnTo>
                  <a:pt x="5464429" y="141147"/>
                </a:lnTo>
                <a:lnTo>
                  <a:pt x="5465534" y="142341"/>
                </a:lnTo>
                <a:lnTo>
                  <a:pt x="5470677" y="145021"/>
                </a:lnTo>
                <a:lnTo>
                  <a:pt x="5473154" y="145694"/>
                </a:lnTo>
                <a:lnTo>
                  <a:pt x="5490400" y="145694"/>
                </a:lnTo>
                <a:lnTo>
                  <a:pt x="5490400" y="140131"/>
                </a:lnTo>
                <a:lnTo>
                  <a:pt x="5490400" y="123774"/>
                </a:lnTo>
                <a:close/>
              </a:path>
              <a:path w="5805805" h="417829">
                <a:moveTo>
                  <a:pt x="5588863" y="39293"/>
                </a:moveTo>
                <a:lnTo>
                  <a:pt x="5560174" y="39293"/>
                </a:lnTo>
                <a:lnTo>
                  <a:pt x="5560174" y="15684"/>
                </a:lnTo>
                <a:lnTo>
                  <a:pt x="5535269" y="15684"/>
                </a:lnTo>
                <a:lnTo>
                  <a:pt x="5535269" y="39293"/>
                </a:lnTo>
                <a:lnTo>
                  <a:pt x="5516600" y="39293"/>
                </a:lnTo>
                <a:lnTo>
                  <a:pt x="5516600" y="62179"/>
                </a:lnTo>
                <a:lnTo>
                  <a:pt x="5535269" y="62179"/>
                </a:lnTo>
                <a:lnTo>
                  <a:pt x="5535269" y="126072"/>
                </a:lnTo>
                <a:lnTo>
                  <a:pt x="5537403" y="132715"/>
                </a:lnTo>
                <a:lnTo>
                  <a:pt x="5541645" y="137922"/>
                </a:lnTo>
                <a:lnTo>
                  <a:pt x="5545937" y="143103"/>
                </a:lnTo>
                <a:lnTo>
                  <a:pt x="5552046" y="145694"/>
                </a:lnTo>
                <a:lnTo>
                  <a:pt x="5588863" y="145694"/>
                </a:lnTo>
                <a:lnTo>
                  <a:pt x="5588863" y="122809"/>
                </a:lnTo>
                <a:lnTo>
                  <a:pt x="5562866" y="122809"/>
                </a:lnTo>
                <a:lnTo>
                  <a:pt x="5561558" y="122593"/>
                </a:lnTo>
                <a:lnTo>
                  <a:pt x="5560987" y="122148"/>
                </a:lnTo>
                <a:lnTo>
                  <a:pt x="5560441" y="121666"/>
                </a:lnTo>
                <a:lnTo>
                  <a:pt x="5560174" y="120624"/>
                </a:lnTo>
                <a:lnTo>
                  <a:pt x="5560174" y="62179"/>
                </a:lnTo>
                <a:lnTo>
                  <a:pt x="5588863" y="62179"/>
                </a:lnTo>
                <a:lnTo>
                  <a:pt x="5588863" y="39293"/>
                </a:lnTo>
                <a:close/>
              </a:path>
              <a:path w="5805805" h="417829">
                <a:moveTo>
                  <a:pt x="5697296" y="73837"/>
                </a:moveTo>
                <a:lnTo>
                  <a:pt x="5672823" y="40005"/>
                </a:lnTo>
                <a:lnTo>
                  <a:pt x="5672823" y="67589"/>
                </a:lnTo>
                <a:lnTo>
                  <a:pt x="5672823" y="80543"/>
                </a:lnTo>
                <a:lnTo>
                  <a:pt x="5644997" y="80543"/>
                </a:lnTo>
                <a:lnTo>
                  <a:pt x="5645023" y="67589"/>
                </a:lnTo>
                <a:lnTo>
                  <a:pt x="5645582" y="65455"/>
                </a:lnTo>
                <a:lnTo>
                  <a:pt x="5647880" y="62826"/>
                </a:lnTo>
                <a:lnTo>
                  <a:pt x="5650204" y="62179"/>
                </a:lnTo>
                <a:lnTo>
                  <a:pt x="5667375" y="62179"/>
                </a:lnTo>
                <a:lnTo>
                  <a:pt x="5669229" y="62890"/>
                </a:lnTo>
                <a:lnTo>
                  <a:pt x="5670664" y="64338"/>
                </a:lnTo>
                <a:lnTo>
                  <a:pt x="5672112" y="65735"/>
                </a:lnTo>
                <a:lnTo>
                  <a:pt x="5672823" y="67589"/>
                </a:lnTo>
                <a:lnTo>
                  <a:pt x="5672823" y="40005"/>
                </a:lnTo>
                <a:lnTo>
                  <a:pt x="5672302" y="39865"/>
                </a:lnTo>
                <a:lnTo>
                  <a:pt x="5664911" y="39293"/>
                </a:lnTo>
                <a:lnTo>
                  <a:pt x="5655653" y="39293"/>
                </a:lnTo>
                <a:lnTo>
                  <a:pt x="5622252" y="58762"/>
                </a:lnTo>
                <a:lnTo>
                  <a:pt x="5620156" y="110197"/>
                </a:lnTo>
                <a:lnTo>
                  <a:pt x="5620728" y="118808"/>
                </a:lnTo>
                <a:lnTo>
                  <a:pt x="5648782" y="145173"/>
                </a:lnTo>
                <a:lnTo>
                  <a:pt x="5657621" y="145694"/>
                </a:lnTo>
                <a:lnTo>
                  <a:pt x="5691009" y="145694"/>
                </a:lnTo>
                <a:lnTo>
                  <a:pt x="5691009" y="122809"/>
                </a:lnTo>
                <a:lnTo>
                  <a:pt x="5651843" y="122809"/>
                </a:lnTo>
                <a:lnTo>
                  <a:pt x="5649112" y="122085"/>
                </a:lnTo>
                <a:lnTo>
                  <a:pt x="5645823" y="119138"/>
                </a:lnTo>
                <a:lnTo>
                  <a:pt x="5644997" y="116979"/>
                </a:lnTo>
                <a:lnTo>
                  <a:pt x="5644997" y="103428"/>
                </a:lnTo>
                <a:lnTo>
                  <a:pt x="5697296" y="103428"/>
                </a:lnTo>
                <a:lnTo>
                  <a:pt x="5697296" y="80543"/>
                </a:lnTo>
                <a:lnTo>
                  <a:pt x="5697296" y="73837"/>
                </a:lnTo>
                <a:close/>
              </a:path>
              <a:path w="5805805" h="417829">
                <a:moveTo>
                  <a:pt x="5805348" y="0"/>
                </a:moveTo>
                <a:lnTo>
                  <a:pt x="5780494" y="0"/>
                </a:lnTo>
                <a:lnTo>
                  <a:pt x="5780494" y="39293"/>
                </a:lnTo>
                <a:lnTo>
                  <a:pt x="5780494" y="62179"/>
                </a:lnTo>
                <a:lnTo>
                  <a:pt x="5780494" y="117640"/>
                </a:lnTo>
                <a:lnTo>
                  <a:pt x="5779821" y="119138"/>
                </a:lnTo>
                <a:lnTo>
                  <a:pt x="5778474" y="120599"/>
                </a:lnTo>
                <a:lnTo>
                  <a:pt x="5777141" y="122085"/>
                </a:lnTo>
                <a:lnTo>
                  <a:pt x="5774893" y="122809"/>
                </a:lnTo>
                <a:lnTo>
                  <a:pt x="5755957" y="122809"/>
                </a:lnTo>
                <a:lnTo>
                  <a:pt x="5753227" y="122085"/>
                </a:lnTo>
                <a:lnTo>
                  <a:pt x="5749937" y="119138"/>
                </a:lnTo>
                <a:lnTo>
                  <a:pt x="5749125" y="116979"/>
                </a:lnTo>
                <a:lnTo>
                  <a:pt x="5749125" y="68008"/>
                </a:lnTo>
                <a:lnTo>
                  <a:pt x="5749937" y="65849"/>
                </a:lnTo>
                <a:lnTo>
                  <a:pt x="5753227" y="62915"/>
                </a:lnTo>
                <a:lnTo>
                  <a:pt x="5755957" y="62179"/>
                </a:lnTo>
                <a:lnTo>
                  <a:pt x="5780494" y="62179"/>
                </a:lnTo>
                <a:lnTo>
                  <a:pt x="5780494" y="39293"/>
                </a:lnTo>
                <a:lnTo>
                  <a:pt x="5761736" y="39293"/>
                </a:lnTo>
                <a:lnTo>
                  <a:pt x="5752973" y="39839"/>
                </a:lnTo>
                <a:lnTo>
                  <a:pt x="5724855" y="66268"/>
                </a:lnTo>
                <a:lnTo>
                  <a:pt x="5724271" y="74790"/>
                </a:lnTo>
                <a:lnTo>
                  <a:pt x="5724271" y="110197"/>
                </a:lnTo>
                <a:lnTo>
                  <a:pt x="5745264" y="143573"/>
                </a:lnTo>
                <a:lnTo>
                  <a:pt x="5761736" y="145694"/>
                </a:lnTo>
                <a:lnTo>
                  <a:pt x="5776836" y="145694"/>
                </a:lnTo>
                <a:lnTo>
                  <a:pt x="5781294" y="144335"/>
                </a:lnTo>
                <a:lnTo>
                  <a:pt x="5783186" y="141617"/>
                </a:lnTo>
                <a:lnTo>
                  <a:pt x="5781459" y="145694"/>
                </a:lnTo>
                <a:lnTo>
                  <a:pt x="5805348" y="145694"/>
                </a:lnTo>
                <a:lnTo>
                  <a:pt x="5805348" y="141617"/>
                </a:lnTo>
                <a:lnTo>
                  <a:pt x="5805348" y="122809"/>
                </a:lnTo>
                <a:lnTo>
                  <a:pt x="5805348" y="62179"/>
                </a:lnTo>
                <a:lnTo>
                  <a:pt x="5805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0833" y="4586596"/>
            <a:ext cx="6178550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Learn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i="1" spc="-35" dirty="0">
                <a:solidFill>
                  <a:srgbClr val="FFFFFF"/>
                </a:solidFill>
                <a:latin typeface="Consolas"/>
                <a:cs typeface="Consolas"/>
              </a:rPr>
              <a:t>master</a:t>
            </a:r>
            <a:r>
              <a:rPr sz="1600" i="1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printing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latin typeface="Consolas"/>
                <a:cs typeface="Consolas"/>
              </a:rPr>
              <a:t>animated templates</a:t>
            </a:r>
            <a:r>
              <a:rPr sz="1550" spc="-130" dirty="0"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engaging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documents.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cover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techniques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55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tools</a:t>
            </a:r>
            <a:r>
              <a:rPr sz="15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5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5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onsolas"/>
                <a:cs typeface="Consolas"/>
              </a:rPr>
              <a:t>printing.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693"/>
                </a:lnTo>
                <a:lnTo>
                  <a:pt x="0" y="640321"/>
                </a:lnTo>
                <a:lnTo>
                  <a:pt x="0" y="713486"/>
                </a:lnTo>
                <a:lnTo>
                  <a:pt x="10756" y="759193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12"/>
                </a:lnTo>
                <a:lnTo>
                  <a:pt x="312915" y="735393"/>
                </a:lnTo>
                <a:lnTo>
                  <a:pt x="310273" y="738162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77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20"/>
                </a:lnTo>
                <a:lnTo>
                  <a:pt x="523532" y="737171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85"/>
                </a:lnTo>
                <a:lnTo>
                  <a:pt x="690930" y="518185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11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62"/>
                </a:lnTo>
                <a:lnTo>
                  <a:pt x="742937" y="737171"/>
                </a:lnTo>
                <a:lnTo>
                  <a:pt x="742378" y="735025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21"/>
                </a:moveTo>
                <a:lnTo>
                  <a:pt x="1019289" y="594931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55"/>
                </a:lnTo>
                <a:lnTo>
                  <a:pt x="861898" y="640321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21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174" y="575386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18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72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22"/>
                </a:lnTo>
                <a:lnTo>
                  <a:pt x="1893404" y="691375"/>
                </a:lnTo>
                <a:lnTo>
                  <a:pt x="1893404" y="640321"/>
                </a:lnTo>
                <a:lnTo>
                  <a:pt x="1882470" y="594931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71"/>
                </a:lnTo>
                <a:lnTo>
                  <a:pt x="1784553" y="735520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33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85"/>
                </a:lnTo>
                <a:lnTo>
                  <a:pt x="2006384" y="518185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11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62"/>
                </a:lnTo>
                <a:lnTo>
                  <a:pt x="2058390" y="737171"/>
                </a:lnTo>
                <a:lnTo>
                  <a:pt x="2057831" y="735025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21"/>
                </a:moveTo>
                <a:lnTo>
                  <a:pt x="2563685" y="622693"/>
                </a:lnTo>
                <a:lnTo>
                  <a:pt x="2561653" y="614248"/>
                </a:lnTo>
                <a:lnTo>
                  <a:pt x="2560053" y="607555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55"/>
                </a:lnTo>
                <a:lnTo>
                  <a:pt x="2396591" y="640321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21"/>
                </a:lnTo>
                <a:close/>
              </a:path>
              <a:path w="7822565" h="787400">
                <a:moveTo>
                  <a:pt x="2782862" y="640321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03"/>
                </a:lnTo>
                <a:lnTo>
                  <a:pt x="2663113" y="575386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40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21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10"/>
                </a:lnTo>
                <a:lnTo>
                  <a:pt x="6172073" y="32410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36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87"/>
                </a:lnTo>
                <a:lnTo>
                  <a:pt x="6224143" y="251396"/>
                </a:lnTo>
                <a:lnTo>
                  <a:pt x="6223508" y="249250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59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12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291" y="89611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46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28"/>
                </a:lnTo>
                <a:lnTo>
                  <a:pt x="6828790" y="89611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51"/>
                </a:lnTo>
                <a:lnTo>
                  <a:pt x="6948551" y="227711"/>
                </a:lnTo>
                <a:lnTo>
                  <a:pt x="6948551" y="154546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6666" y="252882"/>
                </a:lnTo>
                <a:lnTo>
                  <a:pt x="7106552" y="251993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397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47"/>
                </a:lnTo>
                <a:lnTo>
                  <a:pt x="7374509" y="205600"/>
                </a:lnTo>
                <a:lnTo>
                  <a:pt x="7374509" y="154546"/>
                </a:lnTo>
                <a:lnTo>
                  <a:pt x="7363574" y="109156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48" y="251396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396"/>
                </a:lnTo>
                <a:lnTo>
                  <a:pt x="7265670" y="249745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58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10"/>
                </a:lnTo>
                <a:lnTo>
                  <a:pt x="7487539" y="32410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36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87"/>
                </a:lnTo>
                <a:lnTo>
                  <a:pt x="7539482" y="251396"/>
                </a:lnTo>
                <a:lnTo>
                  <a:pt x="7538974" y="249250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59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12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502"/>
            <a:ext cx="7623175" cy="6857365"/>
            <a:chOff x="495235" y="2694502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502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406207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spc="-20" dirty="0"/>
              <a:t>Understanding</a:t>
            </a:r>
            <a:r>
              <a:rPr sz="5850" spc="-505" dirty="0"/>
              <a:t> </a:t>
            </a:r>
            <a:r>
              <a:rPr sz="5850" dirty="0"/>
              <a:t>Command</a:t>
            </a:r>
            <a:r>
              <a:rPr sz="5850" spc="-500" dirty="0"/>
              <a:t> </a:t>
            </a:r>
            <a:r>
              <a:rPr sz="5850" dirty="0"/>
              <a:t>Line</a:t>
            </a:r>
            <a:r>
              <a:rPr sz="5850" spc="-500" dirty="0"/>
              <a:t> </a:t>
            </a:r>
            <a:r>
              <a:rPr sz="5850" spc="-35" dirty="0"/>
              <a:t>Printing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8690991" y="3736466"/>
            <a:ext cx="7822565" cy="787400"/>
          </a:xfrm>
          <a:custGeom>
            <a:avLst/>
            <a:gdLst/>
            <a:ahLst/>
            <a:cxnLst/>
            <a:rect l="l" t="t" r="r" b="b"/>
            <a:pathLst>
              <a:path w="7822565" h="787400">
                <a:moveTo>
                  <a:pt x="138188" y="566966"/>
                </a:moveTo>
                <a:lnTo>
                  <a:pt x="77419" y="566966"/>
                </a:lnTo>
                <a:lnTo>
                  <a:pt x="59283" y="568083"/>
                </a:lnTo>
                <a:lnTo>
                  <a:pt x="19329" y="584809"/>
                </a:lnTo>
                <a:lnTo>
                  <a:pt x="1206" y="622706"/>
                </a:lnTo>
                <a:lnTo>
                  <a:pt x="0" y="640334"/>
                </a:lnTo>
                <a:lnTo>
                  <a:pt x="0" y="713486"/>
                </a:lnTo>
                <a:lnTo>
                  <a:pt x="10756" y="759206"/>
                </a:lnTo>
                <a:lnTo>
                  <a:pt x="43319" y="782459"/>
                </a:lnTo>
                <a:lnTo>
                  <a:pt x="77419" y="786841"/>
                </a:lnTo>
                <a:lnTo>
                  <a:pt x="138188" y="786841"/>
                </a:lnTo>
                <a:lnTo>
                  <a:pt x="138188" y="739559"/>
                </a:lnTo>
                <a:lnTo>
                  <a:pt x="65493" y="739559"/>
                </a:lnTo>
                <a:lnTo>
                  <a:pt x="59842" y="738035"/>
                </a:lnTo>
                <a:lnTo>
                  <a:pt x="56400" y="734999"/>
                </a:lnTo>
                <a:lnTo>
                  <a:pt x="53035" y="731951"/>
                </a:lnTo>
                <a:lnTo>
                  <a:pt x="51346" y="727494"/>
                </a:lnTo>
                <a:lnTo>
                  <a:pt x="51346" y="626313"/>
                </a:lnTo>
                <a:lnTo>
                  <a:pt x="53035" y="621855"/>
                </a:lnTo>
                <a:lnTo>
                  <a:pt x="56400" y="618807"/>
                </a:lnTo>
                <a:lnTo>
                  <a:pt x="59842" y="615772"/>
                </a:lnTo>
                <a:lnTo>
                  <a:pt x="65493" y="614248"/>
                </a:lnTo>
                <a:lnTo>
                  <a:pt x="138188" y="614248"/>
                </a:lnTo>
                <a:lnTo>
                  <a:pt x="138188" y="566966"/>
                </a:lnTo>
                <a:close/>
              </a:path>
              <a:path w="7822565" h="787400">
                <a:moveTo>
                  <a:pt x="368833" y="566966"/>
                </a:moveTo>
                <a:lnTo>
                  <a:pt x="317474" y="566966"/>
                </a:lnTo>
                <a:lnTo>
                  <a:pt x="317373" y="727367"/>
                </a:lnTo>
                <a:lnTo>
                  <a:pt x="317144" y="729640"/>
                </a:lnTo>
                <a:lnTo>
                  <a:pt x="315620" y="732624"/>
                </a:lnTo>
                <a:lnTo>
                  <a:pt x="312915" y="735393"/>
                </a:lnTo>
                <a:lnTo>
                  <a:pt x="310273" y="738174"/>
                </a:lnTo>
                <a:lnTo>
                  <a:pt x="305816" y="739559"/>
                </a:lnTo>
                <a:lnTo>
                  <a:pt x="271716" y="739559"/>
                </a:lnTo>
                <a:lnTo>
                  <a:pt x="267246" y="738009"/>
                </a:lnTo>
                <a:lnTo>
                  <a:pt x="264147" y="734898"/>
                </a:lnTo>
                <a:lnTo>
                  <a:pt x="261099" y="731786"/>
                </a:lnTo>
                <a:lnTo>
                  <a:pt x="259588" y="727367"/>
                </a:lnTo>
                <a:lnTo>
                  <a:pt x="259588" y="566966"/>
                </a:lnTo>
                <a:lnTo>
                  <a:pt x="208229" y="566966"/>
                </a:lnTo>
                <a:lnTo>
                  <a:pt x="208229" y="713486"/>
                </a:lnTo>
                <a:lnTo>
                  <a:pt x="209384" y="731088"/>
                </a:lnTo>
                <a:lnTo>
                  <a:pt x="226771" y="768997"/>
                </a:lnTo>
                <a:lnTo>
                  <a:pt x="264591" y="785736"/>
                </a:lnTo>
                <a:lnTo>
                  <a:pt x="281597" y="786841"/>
                </a:lnTo>
                <a:lnTo>
                  <a:pt x="295465" y="786841"/>
                </a:lnTo>
                <a:lnTo>
                  <a:pt x="305320" y="786320"/>
                </a:lnTo>
                <a:lnTo>
                  <a:pt x="313207" y="784745"/>
                </a:lnTo>
                <a:lnTo>
                  <a:pt x="319112" y="782116"/>
                </a:lnTo>
                <a:lnTo>
                  <a:pt x="323037" y="778421"/>
                </a:lnTo>
                <a:lnTo>
                  <a:pt x="319455" y="786841"/>
                </a:lnTo>
                <a:lnTo>
                  <a:pt x="368833" y="786841"/>
                </a:lnTo>
                <a:lnTo>
                  <a:pt x="368833" y="778421"/>
                </a:lnTo>
                <a:lnTo>
                  <a:pt x="368833" y="739559"/>
                </a:lnTo>
                <a:lnTo>
                  <a:pt x="368833" y="566966"/>
                </a:lnTo>
                <a:close/>
              </a:path>
              <a:path w="7822565" h="787400">
                <a:moveTo>
                  <a:pt x="577964" y="709422"/>
                </a:moveTo>
                <a:lnTo>
                  <a:pt x="561111" y="664210"/>
                </a:lnTo>
                <a:lnTo>
                  <a:pt x="513816" y="648550"/>
                </a:lnTo>
                <a:lnTo>
                  <a:pt x="496341" y="648550"/>
                </a:lnTo>
                <a:lnTo>
                  <a:pt x="493560" y="647788"/>
                </a:lnTo>
                <a:lnTo>
                  <a:pt x="489864" y="644753"/>
                </a:lnTo>
                <a:lnTo>
                  <a:pt x="488937" y="642239"/>
                </a:lnTo>
                <a:lnTo>
                  <a:pt x="488937" y="620928"/>
                </a:lnTo>
                <a:lnTo>
                  <a:pt x="490029" y="618490"/>
                </a:lnTo>
                <a:lnTo>
                  <a:pt x="494461" y="615111"/>
                </a:lnTo>
                <a:lnTo>
                  <a:pt x="498030" y="614248"/>
                </a:lnTo>
                <a:lnTo>
                  <a:pt x="569823" y="614248"/>
                </a:lnTo>
                <a:lnTo>
                  <a:pt x="569823" y="566966"/>
                </a:lnTo>
                <a:lnTo>
                  <a:pt x="506984" y="566966"/>
                </a:lnTo>
                <a:lnTo>
                  <a:pt x="491439" y="567855"/>
                </a:lnTo>
                <a:lnTo>
                  <a:pt x="447840" y="589267"/>
                </a:lnTo>
                <a:lnTo>
                  <a:pt x="437591" y="626541"/>
                </a:lnTo>
                <a:lnTo>
                  <a:pt x="437591" y="638340"/>
                </a:lnTo>
                <a:lnTo>
                  <a:pt x="446951" y="675284"/>
                </a:lnTo>
                <a:lnTo>
                  <a:pt x="487629" y="697407"/>
                </a:lnTo>
                <a:lnTo>
                  <a:pt x="502513" y="698322"/>
                </a:lnTo>
                <a:lnTo>
                  <a:pt x="523506" y="698322"/>
                </a:lnTo>
                <a:lnTo>
                  <a:pt x="526516" y="701586"/>
                </a:lnTo>
                <a:lnTo>
                  <a:pt x="526516" y="733018"/>
                </a:lnTo>
                <a:lnTo>
                  <a:pt x="525513" y="735533"/>
                </a:lnTo>
                <a:lnTo>
                  <a:pt x="523532" y="737184"/>
                </a:lnTo>
                <a:lnTo>
                  <a:pt x="521550" y="738759"/>
                </a:lnTo>
                <a:lnTo>
                  <a:pt x="517918" y="739559"/>
                </a:lnTo>
                <a:lnTo>
                  <a:pt x="439674" y="739559"/>
                </a:lnTo>
                <a:lnTo>
                  <a:pt x="439674" y="786841"/>
                </a:lnTo>
                <a:lnTo>
                  <a:pt x="508571" y="786841"/>
                </a:lnTo>
                <a:lnTo>
                  <a:pt x="523976" y="785926"/>
                </a:lnTo>
                <a:lnTo>
                  <a:pt x="559523" y="772071"/>
                </a:lnTo>
                <a:lnTo>
                  <a:pt x="577964" y="727659"/>
                </a:lnTo>
                <a:lnTo>
                  <a:pt x="577964" y="709422"/>
                </a:lnTo>
                <a:close/>
              </a:path>
              <a:path w="7822565" h="787400">
                <a:moveTo>
                  <a:pt x="801662" y="566966"/>
                </a:moveTo>
                <a:lnTo>
                  <a:pt x="742378" y="566966"/>
                </a:lnTo>
                <a:lnTo>
                  <a:pt x="742378" y="518198"/>
                </a:lnTo>
                <a:lnTo>
                  <a:pt x="690930" y="518198"/>
                </a:lnTo>
                <a:lnTo>
                  <a:pt x="690930" y="566966"/>
                </a:lnTo>
                <a:lnTo>
                  <a:pt x="652373" y="566966"/>
                </a:lnTo>
                <a:lnTo>
                  <a:pt x="652373" y="614248"/>
                </a:lnTo>
                <a:lnTo>
                  <a:pt x="690930" y="614248"/>
                </a:lnTo>
                <a:lnTo>
                  <a:pt x="690930" y="729640"/>
                </a:lnTo>
                <a:lnTo>
                  <a:pt x="691743" y="741591"/>
                </a:lnTo>
                <a:lnTo>
                  <a:pt x="711454" y="777824"/>
                </a:lnTo>
                <a:lnTo>
                  <a:pt x="741984" y="786841"/>
                </a:lnTo>
                <a:lnTo>
                  <a:pt x="801662" y="786841"/>
                </a:lnTo>
                <a:lnTo>
                  <a:pt x="801662" y="739559"/>
                </a:lnTo>
                <a:lnTo>
                  <a:pt x="747966" y="739559"/>
                </a:lnTo>
                <a:lnTo>
                  <a:pt x="745248" y="739089"/>
                </a:lnTo>
                <a:lnTo>
                  <a:pt x="744067" y="738174"/>
                </a:lnTo>
                <a:lnTo>
                  <a:pt x="742937" y="737184"/>
                </a:lnTo>
                <a:lnTo>
                  <a:pt x="742378" y="735037"/>
                </a:lnTo>
                <a:lnTo>
                  <a:pt x="742378" y="614248"/>
                </a:lnTo>
                <a:lnTo>
                  <a:pt x="801662" y="614248"/>
                </a:lnTo>
                <a:lnTo>
                  <a:pt x="801662" y="566966"/>
                </a:lnTo>
                <a:close/>
              </a:path>
              <a:path w="7822565" h="787400">
                <a:moveTo>
                  <a:pt x="1030224" y="640334"/>
                </a:moveTo>
                <a:lnTo>
                  <a:pt x="1019289" y="594944"/>
                </a:lnTo>
                <a:lnTo>
                  <a:pt x="986548" y="571436"/>
                </a:lnTo>
                <a:lnTo>
                  <a:pt x="978865" y="569798"/>
                </a:lnTo>
                <a:lnTo>
                  <a:pt x="978865" y="626313"/>
                </a:lnTo>
                <a:lnTo>
                  <a:pt x="978865" y="727494"/>
                </a:lnTo>
                <a:lnTo>
                  <a:pt x="977150" y="731951"/>
                </a:lnTo>
                <a:lnTo>
                  <a:pt x="973709" y="734999"/>
                </a:lnTo>
                <a:lnTo>
                  <a:pt x="970343" y="738035"/>
                </a:lnTo>
                <a:lnTo>
                  <a:pt x="964692" y="739559"/>
                </a:lnTo>
                <a:lnTo>
                  <a:pt x="927392" y="739559"/>
                </a:lnTo>
                <a:lnTo>
                  <a:pt x="921740" y="738035"/>
                </a:lnTo>
                <a:lnTo>
                  <a:pt x="918298" y="734999"/>
                </a:lnTo>
                <a:lnTo>
                  <a:pt x="914933" y="731951"/>
                </a:lnTo>
                <a:lnTo>
                  <a:pt x="913244" y="727494"/>
                </a:lnTo>
                <a:lnTo>
                  <a:pt x="913244" y="626313"/>
                </a:lnTo>
                <a:lnTo>
                  <a:pt x="914933" y="621855"/>
                </a:lnTo>
                <a:lnTo>
                  <a:pt x="918298" y="618807"/>
                </a:lnTo>
                <a:lnTo>
                  <a:pt x="921740" y="615772"/>
                </a:lnTo>
                <a:lnTo>
                  <a:pt x="927392" y="614248"/>
                </a:lnTo>
                <a:lnTo>
                  <a:pt x="964692" y="614248"/>
                </a:lnTo>
                <a:lnTo>
                  <a:pt x="970343" y="615772"/>
                </a:lnTo>
                <a:lnTo>
                  <a:pt x="973709" y="618807"/>
                </a:lnTo>
                <a:lnTo>
                  <a:pt x="977150" y="621855"/>
                </a:lnTo>
                <a:lnTo>
                  <a:pt x="978865" y="626313"/>
                </a:lnTo>
                <a:lnTo>
                  <a:pt x="978865" y="569798"/>
                </a:lnTo>
                <a:lnTo>
                  <a:pt x="970826" y="568083"/>
                </a:lnTo>
                <a:lnTo>
                  <a:pt x="952703" y="566966"/>
                </a:lnTo>
                <a:lnTo>
                  <a:pt x="939317" y="566966"/>
                </a:lnTo>
                <a:lnTo>
                  <a:pt x="892225" y="577011"/>
                </a:lnTo>
                <a:lnTo>
                  <a:pt x="866749" y="607568"/>
                </a:lnTo>
                <a:lnTo>
                  <a:pt x="861898" y="640334"/>
                </a:lnTo>
                <a:lnTo>
                  <a:pt x="861898" y="713486"/>
                </a:lnTo>
                <a:lnTo>
                  <a:pt x="872807" y="758939"/>
                </a:lnTo>
                <a:lnTo>
                  <a:pt x="905535" y="782408"/>
                </a:lnTo>
                <a:lnTo>
                  <a:pt x="939317" y="786841"/>
                </a:lnTo>
                <a:lnTo>
                  <a:pt x="952703" y="786841"/>
                </a:lnTo>
                <a:lnTo>
                  <a:pt x="999871" y="776871"/>
                </a:lnTo>
                <a:lnTo>
                  <a:pt x="1025359" y="746277"/>
                </a:lnTo>
                <a:lnTo>
                  <a:pt x="1026972" y="739559"/>
                </a:lnTo>
                <a:lnTo>
                  <a:pt x="1029004" y="731126"/>
                </a:lnTo>
                <a:lnTo>
                  <a:pt x="1030224" y="713486"/>
                </a:lnTo>
                <a:lnTo>
                  <a:pt x="1030224" y="640334"/>
                </a:lnTo>
                <a:close/>
              </a:path>
              <a:path w="7822565" h="787400">
                <a:moveTo>
                  <a:pt x="1266113" y="632688"/>
                </a:moveTo>
                <a:lnTo>
                  <a:pt x="1265224" y="616229"/>
                </a:lnTo>
                <a:lnTo>
                  <a:pt x="1264221" y="610984"/>
                </a:lnTo>
                <a:lnTo>
                  <a:pt x="1262570" y="602310"/>
                </a:lnTo>
                <a:lnTo>
                  <a:pt x="1234186" y="570763"/>
                </a:lnTo>
                <a:lnTo>
                  <a:pt x="1209319" y="566966"/>
                </a:lnTo>
                <a:lnTo>
                  <a:pt x="1206931" y="566966"/>
                </a:lnTo>
                <a:lnTo>
                  <a:pt x="1195044" y="567651"/>
                </a:lnTo>
                <a:lnTo>
                  <a:pt x="1185265" y="569696"/>
                </a:lnTo>
                <a:lnTo>
                  <a:pt x="1177594" y="573112"/>
                </a:lnTo>
                <a:lnTo>
                  <a:pt x="1172044" y="577875"/>
                </a:lnTo>
                <a:lnTo>
                  <a:pt x="1169200" y="575398"/>
                </a:lnTo>
                <a:lnTo>
                  <a:pt x="1166558" y="573112"/>
                </a:lnTo>
                <a:lnTo>
                  <a:pt x="1157960" y="569696"/>
                </a:lnTo>
                <a:lnTo>
                  <a:pt x="1146238" y="567651"/>
                </a:lnTo>
                <a:lnTo>
                  <a:pt x="1131392" y="566966"/>
                </a:lnTo>
                <a:lnTo>
                  <a:pt x="1117079" y="566966"/>
                </a:lnTo>
                <a:lnTo>
                  <a:pt x="1110932" y="569442"/>
                </a:lnTo>
                <a:lnTo>
                  <a:pt x="1112164" y="566966"/>
                </a:lnTo>
                <a:lnTo>
                  <a:pt x="1064882" y="566966"/>
                </a:lnTo>
                <a:lnTo>
                  <a:pt x="1064882" y="786841"/>
                </a:lnTo>
                <a:lnTo>
                  <a:pt x="1114247" y="786841"/>
                </a:lnTo>
                <a:lnTo>
                  <a:pt x="1114323" y="624268"/>
                </a:lnTo>
                <a:lnTo>
                  <a:pt x="1114450" y="621715"/>
                </a:lnTo>
                <a:lnTo>
                  <a:pt x="1115504" y="618185"/>
                </a:lnTo>
                <a:lnTo>
                  <a:pt x="1119403" y="612432"/>
                </a:lnTo>
                <a:lnTo>
                  <a:pt x="1122972" y="610984"/>
                </a:lnTo>
                <a:lnTo>
                  <a:pt x="1134567" y="610984"/>
                </a:lnTo>
                <a:lnTo>
                  <a:pt x="1137246" y="612101"/>
                </a:lnTo>
                <a:lnTo>
                  <a:pt x="1138631" y="614349"/>
                </a:lnTo>
                <a:lnTo>
                  <a:pt x="1140079" y="616534"/>
                </a:lnTo>
                <a:lnTo>
                  <a:pt x="1140714" y="621715"/>
                </a:lnTo>
                <a:lnTo>
                  <a:pt x="1140815" y="786841"/>
                </a:lnTo>
                <a:lnTo>
                  <a:pt x="1190180" y="786841"/>
                </a:lnTo>
                <a:lnTo>
                  <a:pt x="1190180" y="629615"/>
                </a:lnTo>
                <a:lnTo>
                  <a:pt x="1190383" y="624268"/>
                </a:lnTo>
                <a:lnTo>
                  <a:pt x="1191463" y="619836"/>
                </a:lnTo>
                <a:lnTo>
                  <a:pt x="1193507" y="616229"/>
                </a:lnTo>
                <a:lnTo>
                  <a:pt x="1195438" y="612762"/>
                </a:lnTo>
                <a:lnTo>
                  <a:pt x="1198841" y="610984"/>
                </a:lnTo>
                <a:lnTo>
                  <a:pt x="1210830" y="610984"/>
                </a:lnTo>
                <a:lnTo>
                  <a:pt x="1213777" y="612101"/>
                </a:lnTo>
                <a:lnTo>
                  <a:pt x="1216152" y="616597"/>
                </a:lnTo>
                <a:lnTo>
                  <a:pt x="1216660" y="621715"/>
                </a:lnTo>
                <a:lnTo>
                  <a:pt x="1216748" y="786841"/>
                </a:lnTo>
                <a:lnTo>
                  <a:pt x="1266113" y="786841"/>
                </a:lnTo>
                <a:lnTo>
                  <a:pt x="1266113" y="632688"/>
                </a:lnTo>
                <a:close/>
              </a:path>
              <a:path w="7822565" h="787400">
                <a:moveTo>
                  <a:pt x="1412201" y="485775"/>
                </a:moveTo>
                <a:lnTo>
                  <a:pt x="1356779" y="485775"/>
                </a:lnTo>
                <a:lnTo>
                  <a:pt x="1356779" y="539115"/>
                </a:lnTo>
                <a:lnTo>
                  <a:pt x="1412201" y="539115"/>
                </a:lnTo>
                <a:lnTo>
                  <a:pt x="1412201" y="485775"/>
                </a:lnTo>
                <a:close/>
              </a:path>
              <a:path w="7822565" h="787400">
                <a:moveTo>
                  <a:pt x="1470291" y="739559"/>
                </a:moveTo>
                <a:lnTo>
                  <a:pt x="1410220" y="739559"/>
                </a:lnTo>
                <a:lnTo>
                  <a:pt x="1410220" y="566966"/>
                </a:lnTo>
                <a:lnTo>
                  <a:pt x="1299184" y="566966"/>
                </a:lnTo>
                <a:lnTo>
                  <a:pt x="1299184" y="614248"/>
                </a:lnTo>
                <a:lnTo>
                  <a:pt x="1358861" y="614248"/>
                </a:lnTo>
                <a:lnTo>
                  <a:pt x="1358861" y="786841"/>
                </a:lnTo>
                <a:lnTo>
                  <a:pt x="1470291" y="786841"/>
                </a:lnTo>
                <a:lnTo>
                  <a:pt x="1470291" y="739559"/>
                </a:lnTo>
                <a:close/>
              </a:path>
              <a:path w="7822565" h="787400">
                <a:moveTo>
                  <a:pt x="1679028" y="566966"/>
                </a:moveTo>
                <a:lnTo>
                  <a:pt x="1537068" y="566966"/>
                </a:lnTo>
                <a:lnTo>
                  <a:pt x="1537068" y="613854"/>
                </a:lnTo>
                <a:lnTo>
                  <a:pt x="1616570" y="613854"/>
                </a:lnTo>
                <a:lnTo>
                  <a:pt x="1528940" y="743331"/>
                </a:lnTo>
                <a:lnTo>
                  <a:pt x="1528940" y="786841"/>
                </a:lnTo>
                <a:lnTo>
                  <a:pt x="1674952" y="786841"/>
                </a:lnTo>
                <a:lnTo>
                  <a:pt x="1674952" y="739952"/>
                </a:lnTo>
                <a:lnTo>
                  <a:pt x="1592376" y="739952"/>
                </a:lnTo>
                <a:lnTo>
                  <a:pt x="1679028" y="614159"/>
                </a:lnTo>
                <a:lnTo>
                  <a:pt x="1679028" y="566966"/>
                </a:lnTo>
                <a:close/>
              </a:path>
              <a:path w="7822565" h="787400">
                <a:moveTo>
                  <a:pt x="1913636" y="741540"/>
                </a:moveTo>
                <a:lnTo>
                  <a:pt x="1902396" y="741540"/>
                </a:lnTo>
                <a:lnTo>
                  <a:pt x="1896211" y="741184"/>
                </a:lnTo>
                <a:lnTo>
                  <a:pt x="1893963" y="739724"/>
                </a:lnTo>
                <a:lnTo>
                  <a:pt x="1893849" y="739559"/>
                </a:lnTo>
                <a:lnTo>
                  <a:pt x="1893404" y="738835"/>
                </a:lnTo>
                <a:lnTo>
                  <a:pt x="1893404" y="691375"/>
                </a:lnTo>
                <a:lnTo>
                  <a:pt x="1893404" y="640334"/>
                </a:lnTo>
                <a:lnTo>
                  <a:pt x="1882470" y="594944"/>
                </a:lnTo>
                <a:lnTo>
                  <a:pt x="1849729" y="571436"/>
                </a:lnTo>
                <a:lnTo>
                  <a:pt x="1815884" y="566966"/>
                </a:lnTo>
                <a:lnTo>
                  <a:pt x="1748574" y="566966"/>
                </a:lnTo>
                <a:lnTo>
                  <a:pt x="1748574" y="614248"/>
                </a:lnTo>
                <a:lnTo>
                  <a:pt x="1827809" y="614248"/>
                </a:lnTo>
                <a:lnTo>
                  <a:pt x="1833435" y="615772"/>
                </a:lnTo>
                <a:lnTo>
                  <a:pt x="1836801" y="618807"/>
                </a:lnTo>
                <a:lnTo>
                  <a:pt x="1840242" y="621855"/>
                </a:lnTo>
                <a:lnTo>
                  <a:pt x="1841957" y="626313"/>
                </a:lnTo>
                <a:lnTo>
                  <a:pt x="1841957" y="644093"/>
                </a:lnTo>
                <a:lnTo>
                  <a:pt x="1841957" y="691375"/>
                </a:lnTo>
                <a:lnTo>
                  <a:pt x="1841919" y="732358"/>
                </a:lnTo>
                <a:lnTo>
                  <a:pt x="1841461" y="735266"/>
                </a:lnTo>
                <a:lnTo>
                  <a:pt x="1839480" y="738695"/>
                </a:lnTo>
                <a:lnTo>
                  <a:pt x="1836572" y="739559"/>
                </a:lnTo>
                <a:lnTo>
                  <a:pt x="1790865" y="739559"/>
                </a:lnTo>
                <a:lnTo>
                  <a:pt x="1787728" y="738759"/>
                </a:lnTo>
                <a:lnTo>
                  <a:pt x="1786140" y="737184"/>
                </a:lnTo>
                <a:lnTo>
                  <a:pt x="1784553" y="735533"/>
                </a:lnTo>
                <a:lnTo>
                  <a:pt x="1783765" y="732358"/>
                </a:lnTo>
                <a:lnTo>
                  <a:pt x="1783765" y="702652"/>
                </a:lnTo>
                <a:lnTo>
                  <a:pt x="1785213" y="698817"/>
                </a:lnTo>
                <a:lnTo>
                  <a:pt x="1788121" y="695845"/>
                </a:lnTo>
                <a:lnTo>
                  <a:pt x="1791106" y="692861"/>
                </a:lnTo>
                <a:lnTo>
                  <a:pt x="1794941" y="691375"/>
                </a:lnTo>
                <a:lnTo>
                  <a:pt x="1841957" y="691375"/>
                </a:lnTo>
                <a:lnTo>
                  <a:pt x="1841957" y="644093"/>
                </a:lnTo>
                <a:lnTo>
                  <a:pt x="1800021" y="644093"/>
                </a:lnTo>
                <a:lnTo>
                  <a:pt x="1770392" y="648563"/>
                </a:lnTo>
                <a:lnTo>
                  <a:pt x="1749234" y="661936"/>
                </a:lnTo>
                <a:lnTo>
                  <a:pt x="1736547" y="684250"/>
                </a:lnTo>
                <a:lnTo>
                  <a:pt x="1732318" y="715467"/>
                </a:lnTo>
                <a:lnTo>
                  <a:pt x="1732318" y="723595"/>
                </a:lnTo>
                <a:lnTo>
                  <a:pt x="1741678" y="763600"/>
                </a:lnTo>
                <a:lnTo>
                  <a:pt x="1783702" y="785926"/>
                </a:lnTo>
                <a:lnTo>
                  <a:pt x="1799628" y="786841"/>
                </a:lnTo>
                <a:lnTo>
                  <a:pt x="1835810" y="786841"/>
                </a:lnTo>
                <a:lnTo>
                  <a:pt x="1844725" y="786130"/>
                </a:lnTo>
                <a:lnTo>
                  <a:pt x="1851850" y="783971"/>
                </a:lnTo>
                <a:lnTo>
                  <a:pt x="1857159" y="780376"/>
                </a:lnTo>
                <a:lnTo>
                  <a:pt x="1860689" y="775347"/>
                </a:lnTo>
                <a:lnTo>
                  <a:pt x="1859965" y="777455"/>
                </a:lnTo>
                <a:lnTo>
                  <a:pt x="1862251" y="779907"/>
                </a:lnTo>
                <a:lnTo>
                  <a:pt x="1872894" y="785456"/>
                </a:lnTo>
                <a:lnTo>
                  <a:pt x="1878012" y="786841"/>
                </a:lnTo>
                <a:lnTo>
                  <a:pt x="1913636" y="786841"/>
                </a:lnTo>
                <a:lnTo>
                  <a:pt x="1913636" y="775347"/>
                </a:lnTo>
                <a:lnTo>
                  <a:pt x="1913636" y="741540"/>
                </a:lnTo>
                <a:close/>
              </a:path>
              <a:path w="7822565" h="787400">
                <a:moveTo>
                  <a:pt x="2117115" y="566966"/>
                </a:moveTo>
                <a:lnTo>
                  <a:pt x="2057831" y="566966"/>
                </a:lnTo>
                <a:lnTo>
                  <a:pt x="2057831" y="518198"/>
                </a:lnTo>
                <a:lnTo>
                  <a:pt x="2006384" y="518198"/>
                </a:lnTo>
                <a:lnTo>
                  <a:pt x="2006384" y="566966"/>
                </a:lnTo>
                <a:lnTo>
                  <a:pt x="1967814" y="566966"/>
                </a:lnTo>
                <a:lnTo>
                  <a:pt x="1967814" y="614248"/>
                </a:lnTo>
                <a:lnTo>
                  <a:pt x="2006384" y="614248"/>
                </a:lnTo>
                <a:lnTo>
                  <a:pt x="2006384" y="729640"/>
                </a:lnTo>
                <a:lnTo>
                  <a:pt x="2007196" y="741591"/>
                </a:lnTo>
                <a:lnTo>
                  <a:pt x="2026907" y="777824"/>
                </a:lnTo>
                <a:lnTo>
                  <a:pt x="2057425" y="786841"/>
                </a:lnTo>
                <a:lnTo>
                  <a:pt x="2117115" y="786841"/>
                </a:lnTo>
                <a:lnTo>
                  <a:pt x="2117115" y="739559"/>
                </a:lnTo>
                <a:lnTo>
                  <a:pt x="2063419" y="739559"/>
                </a:lnTo>
                <a:lnTo>
                  <a:pt x="2060702" y="739089"/>
                </a:lnTo>
                <a:lnTo>
                  <a:pt x="2059508" y="738174"/>
                </a:lnTo>
                <a:lnTo>
                  <a:pt x="2058390" y="737184"/>
                </a:lnTo>
                <a:lnTo>
                  <a:pt x="2057831" y="735037"/>
                </a:lnTo>
                <a:lnTo>
                  <a:pt x="2057831" y="614248"/>
                </a:lnTo>
                <a:lnTo>
                  <a:pt x="2117115" y="614248"/>
                </a:lnTo>
                <a:lnTo>
                  <a:pt x="2117115" y="566966"/>
                </a:lnTo>
                <a:close/>
              </a:path>
              <a:path w="7822565" h="787400">
                <a:moveTo>
                  <a:pt x="2289162" y="485775"/>
                </a:moveTo>
                <a:lnTo>
                  <a:pt x="2233752" y="485775"/>
                </a:lnTo>
                <a:lnTo>
                  <a:pt x="2233752" y="539115"/>
                </a:lnTo>
                <a:lnTo>
                  <a:pt x="2289162" y="539115"/>
                </a:lnTo>
                <a:lnTo>
                  <a:pt x="2289162" y="485775"/>
                </a:lnTo>
                <a:close/>
              </a:path>
              <a:path w="7822565" h="787400">
                <a:moveTo>
                  <a:pt x="2347264" y="739559"/>
                </a:moveTo>
                <a:lnTo>
                  <a:pt x="2287181" y="739559"/>
                </a:lnTo>
                <a:lnTo>
                  <a:pt x="2287181" y="566966"/>
                </a:lnTo>
                <a:lnTo>
                  <a:pt x="2176145" y="566966"/>
                </a:lnTo>
                <a:lnTo>
                  <a:pt x="2176145" y="614248"/>
                </a:lnTo>
                <a:lnTo>
                  <a:pt x="2235835" y="614248"/>
                </a:lnTo>
                <a:lnTo>
                  <a:pt x="2235835" y="786841"/>
                </a:lnTo>
                <a:lnTo>
                  <a:pt x="2347264" y="786841"/>
                </a:lnTo>
                <a:lnTo>
                  <a:pt x="2347264" y="739559"/>
                </a:lnTo>
                <a:close/>
              </a:path>
              <a:path w="7822565" h="787400">
                <a:moveTo>
                  <a:pt x="2564904" y="640334"/>
                </a:moveTo>
                <a:lnTo>
                  <a:pt x="2563685" y="622706"/>
                </a:lnTo>
                <a:lnTo>
                  <a:pt x="2561653" y="614248"/>
                </a:lnTo>
                <a:lnTo>
                  <a:pt x="2560053" y="607568"/>
                </a:lnTo>
                <a:lnTo>
                  <a:pt x="2534564" y="577011"/>
                </a:lnTo>
                <a:lnTo>
                  <a:pt x="2513558" y="569798"/>
                </a:lnTo>
                <a:lnTo>
                  <a:pt x="2513558" y="626313"/>
                </a:lnTo>
                <a:lnTo>
                  <a:pt x="2513558" y="727494"/>
                </a:lnTo>
                <a:lnTo>
                  <a:pt x="2511844" y="731951"/>
                </a:lnTo>
                <a:lnTo>
                  <a:pt x="2508402" y="734999"/>
                </a:lnTo>
                <a:lnTo>
                  <a:pt x="2505037" y="738035"/>
                </a:lnTo>
                <a:lnTo>
                  <a:pt x="2499385" y="739559"/>
                </a:lnTo>
                <a:lnTo>
                  <a:pt x="2462085" y="739559"/>
                </a:lnTo>
                <a:lnTo>
                  <a:pt x="2456434" y="738035"/>
                </a:lnTo>
                <a:lnTo>
                  <a:pt x="2452992" y="734999"/>
                </a:lnTo>
                <a:lnTo>
                  <a:pt x="2449614" y="731951"/>
                </a:lnTo>
                <a:lnTo>
                  <a:pt x="2447937" y="727494"/>
                </a:lnTo>
                <a:lnTo>
                  <a:pt x="2447937" y="626313"/>
                </a:lnTo>
                <a:lnTo>
                  <a:pt x="2449614" y="621855"/>
                </a:lnTo>
                <a:lnTo>
                  <a:pt x="2452992" y="618807"/>
                </a:lnTo>
                <a:lnTo>
                  <a:pt x="2456434" y="615772"/>
                </a:lnTo>
                <a:lnTo>
                  <a:pt x="2462085" y="614248"/>
                </a:lnTo>
                <a:lnTo>
                  <a:pt x="2499385" y="614248"/>
                </a:lnTo>
                <a:lnTo>
                  <a:pt x="2505037" y="615772"/>
                </a:lnTo>
                <a:lnTo>
                  <a:pt x="2508402" y="618807"/>
                </a:lnTo>
                <a:lnTo>
                  <a:pt x="2511844" y="621855"/>
                </a:lnTo>
                <a:lnTo>
                  <a:pt x="2513558" y="626313"/>
                </a:lnTo>
                <a:lnTo>
                  <a:pt x="2513558" y="569798"/>
                </a:lnTo>
                <a:lnTo>
                  <a:pt x="2505519" y="568083"/>
                </a:lnTo>
                <a:lnTo>
                  <a:pt x="2487396" y="566966"/>
                </a:lnTo>
                <a:lnTo>
                  <a:pt x="2474010" y="566966"/>
                </a:lnTo>
                <a:lnTo>
                  <a:pt x="2426919" y="577011"/>
                </a:lnTo>
                <a:lnTo>
                  <a:pt x="2401443" y="607568"/>
                </a:lnTo>
                <a:lnTo>
                  <a:pt x="2396591" y="640334"/>
                </a:lnTo>
                <a:lnTo>
                  <a:pt x="2396591" y="713486"/>
                </a:lnTo>
                <a:lnTo>
                  <a:pt x="2407501" y="758939"/>
                </a:lnTo>
                <a:lnTo>
                  <a:pt x="2440216" y="782408"/>
                </a:lnTo>
                <a:lnTo>
                  <a:pt x="2474010" y="786841"/>
                </a:lnTo>
                <a:lnTo>
                  <a:pt x="2487396" y="786841"/>
                </a:lnTo>
                <a:lnTo>
                  <a:pt x="2534564" y="776871"/>
                </a:lnTo>
                <a:lnTo>
                  <a:pt x="2560053" y="746277"/>
                </a:lnTo>
                <a:lnTo>
                  <a:pt x="2561653" y="739559"/>
                </a:lnTo>
                <a:lnTo>
                  <a:pt x="2563685" y="731126"/>
                </a:lnTo>
                <a:lnTo>
                  <a:pt x="2564904" y="713486"/>
                </a:lnTo>
                <a:lnTo>
                  <a:pt x="2564904" y="640334"/>
                </a:lnTo>
                <a:close/>
              </a:path>
              <a:path w="7822565" h="787400">
                <a:moveTo>
                  <a:pt x="2782862" y="640334"/>
                </a:moveTo>
                <a:lnTo>
                  <a:pt x="2772435" y="594982"/>
                </a:lnTo>
                <a:lnTo>
                  <a:pt x="2741345" y="571436"/>
                </a:lnTo>
                <a:lnTo>
                  <a:pt x="2709507" y="566966"/>
                </a:lnTo>
                <a:lnTo>
                  <a:pt x="2690863" y="566966"/>
                </a:lnTo>
                <a:lnTo>
                  <a:pt x="2680576" y="567499"/>
                </a:lnTo>
                <a:lnTo>
                  <a:pt x="2672524" y="569074"/>
                </a:lnTo>
                <a:lnTo>
                  <a:pt x="2666695" y="571715"/>
                </a:lnTo>
                <a:lnTo>
                  <a:pt x="2663113" y="575398"/>
                </a:lnTo>
                <a:lnTo>
                  <a:pt x="2666784" y="566966"/>
                </a:lnTo>
                <a:lnTo>
                  <a:pt x="2617406" y="566966"/>
                </a:lnTo>
                <a:lnTo>
                  <a:pt x="2617406" y="786841"/>
                </a:lnTo>
                <a:lnTo>
                  <a:pt x="2668867" y="786841"/>
                </a:lnTo>
                <a:lnTo>
                  <a:pt x="2668867" y="624954"/>
                </a:lnTo>
                <a:lnTo>
                  <a:pt x="2670251" y="621855"/>
                </a:lnTo>
                <a:lnTo>
                  <a:pt x="2675801" y="615772"/>
                </a:lnTo>
                <a:lnTo>
                  <a:pt x="2680398" y="614248"/>
                </a:lnTo>
                <a:lnTo>
                  <a:pt x="2719387" y="614248"/>
                </a:lnTo>
                <a:lnTo>
                  <a:pt x="2723819" y="615810"/>
                </a:lnTo>
                <a:lnTo>
                  <a:pt x="2726855" y="618909"/>
                </a:lnTo>
                <a:lnTo>
                  <a:pt x="2729966" y="622020"/>
                </a:lnTo>
                <a:lnTo>
                  <a:pt x="2731516" y="626452"/>
                </a:lnTo>
                <a:lnTo>
                  <a:pt x="2731516" y="786841"/>
                </a:lnTo>
                <a:lnTo>
                  <a:pt x="2782862" y="786841"/>
                </a:lnTo>
                <a:lnTo>
                  <a:pt x="2782862" y="640334"/>
                </a:lnTo>
                <a:close/>
              </a:path>
              <a:path w="7822565" h="787400">
                <a:moveTo>
                  <a:pt x="6282817" y="81191"/>
                </a:moveTo>
                <a:lnTo>
                  <a:pt x="6223508" y="81191"/>
                </a:lnTo>
                <a:lnTo>
                  <a:pt x="6223508" y="32423"/>
                </a:lnTo>
                <a:lnTo>
                  <a:pt x="6172073" y="32423"/>
                </a:lnTo>
                <a:lnTo>
                  <a:pt x="6172073" y="81191"/>
                </a:lnTo>
                <a:lnTo>
                  <a:pt x="6133465" y="81191"/>
                </a:lnTo>
                <a:lnTo>
                  <a:pt x="6133465" y="128473"/>
                </a:lnTo>
                <a:lnTo>
                  <a:pt x="6172073" y="128473"/>
                </a:lnTo>
                <a:lnTo>
                  <a:pt x="6172073" y="243865"/>
                </a:lnTo>
                <a:lnTo>
                  <a:pt x="6172898" y="255816"/>
                </a:lnTo>
                <a:lnTo>
                  <a:pt x="6192634" y="292049"/>
                </a:lnTo>
                <a:lnTo>
                  <a:pt x="6223127" y="301066"/>
                </a:lnTo>
                <a:lnTo>
                  <a:pt x="6282817" y="301066"/>
                </a:lnTo>
                <a:lnTo>
                  <a:pt x="6282817" y="253784"/>
                </a:lnTo>
                <a:lnTo>
                  <a:pt x="6229096" y="253784"/>
                </a:lnTo>
                <a:lnTo>
                  <a:pt x="6226429" y="253314"/>
                </a:lnTo>
                <a:lnTo>
                  <a:pt x="6225159" y="252399"/>
                </a:lnTo>
                <a:lnTo>
                  <a:pt x="6224143" y="251409"/>
                </a:lnTo>
                <a:lnTo>
                  <a:pt x="6223508" y="249262"/>
                </a:lnTo>
                <a:lnTo>
                  <a:pt x="6223508" y="128473"/>
                </a:lnTo>
                <a:lnTo>
                  <a:pt x="6282817" y="128473"/>
                </a:lnTo>
                <a:lnTo>
                  <a:pt x="6282817" y="81191"/>
                </a:lnTo>
                <a:close/>
              </a:path>
              <a:path w="7822565" h="787400">
                <a:moveTo>
                  <a:pt x="6506845" y="152565"/>
                </a:moveTo>
                <a:lnTo>
                  <a:pt x="6497193" y="110121"/>
                </a:lnTo>
                <a:lnTo>
                  <a:pt x="6456299" y="82626"/>
                </a:lnTo>
                <a:lnTo>
                  <a:pt x="6456299" y="139674"/>
                </a:lnTo>
                <a:lnTo>
                  <a:pt x="6456299" y="166446"/>
                </a:lnTo>
                <a:lnTo>
                  <a:pt x="6398895" y="166446"/>
                </a:lnTo>
                <a:lnTo>
                  <a:pt x="6398933" y="139674"/>
                </a:lnTo>
                <a:lnTo>
                  <a:pt x="6400038" y="135255"/>
                </a:lnTo>
                <a:lnTo>
                  <a:pt x="6402451" y="132537"/>
                </a:lnTo>
                <a:lnTo>
                  <a:pt x="6404737" y="129832"/>
                </a:lnTo>
                <a:lnTo>
                  <a:pt x="6409563" y="128473"/>
                </a:lnTo>
                <a:lnTo>
                  <a:pt x="6445123" y="128473"/>
                </a:lnTo>
                <a:lnTo>
                  <a:pt x="6448933" y="129971"/>
                </a:lnTo>
                <a:lnTo>
                  <a:pt x="6451854" y="132943"/>
                </a:lnTo>
                <a:lnTo>
                  <a:pt x="6454902" y="135839"/>
                </a:lnTo>
                <a:lnTo>
                  <a:pt x="6456299" y="139674"/>
                </a:lnTo>
                <a:lnTo>
                  <a:pt x="6456299" y="82626"/>
                </a:lnTo>
                <a:lnTo>
                  <a:pt x="6455296" y="82359"/>
                </a:lnTo>
                <a:lnTo>
                  <a:pt x="6440043" y="81191"/>
                </a:lnTo>
                <a:lnTo>
                  <a:pt x="6420866" y="81191"/>
                </a:lnTo>
                <a:lnTo>
                  <a:pt x="6375032" y="91071"/>
                </a:lnTo>
                <a:lnTo>
                  <a:pt x="6351841" y="121424"/>
                </a:lnTo>
                <a:lnTo>
                  <a:pt x="6347460" y="227711"/>
                </a:lnTo>
                <a:lnTo>
                  <a:pt x="6348666" y="245516"/>
                </a:lnTo>
                <a:lnTo>
                  <a:pt x="6366764" y="283527"/>
                </a:lnTo>
                <a:lnTo>
                  <a:pt x="6406655" y="299974"/>
                </a:lnTo>
                <a:lnTo>
                  <a:pt x="6424930" y="301066"/>
                </a:lnTo>
                <a:lnTo>
                  <a:pt x="6493891" y="301066"/>
                </a:lnTo>
                <a:lnTo>
                  <a:pt x="6493891" y="253784"/>
                </a:lnTo>
                <a:lnTo>
                  <a:pt x="6412992" y="253784"/>
                </a:lnTo>
                <a:lnTo>
                  <a:pt x="6407277" y="252260"/>
                </a:lnTo>
                <a:lnTo>
                  <a:pt x="6403848" y="249224"/>
                </a:lnTo>
                <a:lnTo>
                  <a:pt x="6400546" y="246176"/>
                </a:lnTo>
                <a:lnTo>
                  <a:pt x="6398895" y="241719"/>
                </a:lnTo>
                <a:lnTo>
                  <a:pt x="6398895" y="213728"/>
                </a:lnTo>
                <a:lnTo>
                  <a:pt x="6506845" y="213728"/>
                </a:lnTo>
                <a:lnTo>
                  <a:pt x="6506845" y="166446"/>
                </a:lnTo>
                <a:lnTo>
                  <a:pt x="6506845" y="152565"/>
                </a:lnTo>
                <a:close/>
              </a:path>
              <a:path w="7822565" h="787400">
                <a:moveTo>
                  <a:pt x="6747256" y="146913"/>
                </a:moveTo>
                <a:lnTo>
                  <a:pt x="6746367" y="130454"/>
                </a:lnTo>
                <a:lnTo>
                  <a:pt x="6745364" y="125209"/>
                </a:lnTo>
                <a:lnTo>
                  <a:pt x="6743713" y="116535"/>
                </a:lnTo>
                <a:lnTo>
                  <a:pt x="6715328" y="84988"/>
                </a:lnTo>
                <a:lnTo>
                  <a:pt x="6690487" y="81191"/>
                </a:lnTo>
                <a:lnTo>
                  <a:pt x="6688074" y="81191"/>
                </a:lnTo>
                <a:lnTo>
                  <a:pt x="6676187" y="81876"/>
                </a:lnTo>
                <a:lnTo>
                  <a:pt x="6666420" y="83921"/>
                </a:lnTo>
                <a:lnTo>
                  <a:pt x="6658737" y="87337"/>
                </a:lnTo>
                <a:lnTo>
                  <a:pt x="6653149" y="92100"/>
                </a:lnTo>
                <a:lnTo>
                  <a:pt x="6650304" y="89623"/>
                </a:lnTo>
                <a:lnTo>
                  <a:pt x="6647662" y="87337"/>
                </a:lnTo>
                <a:lnTo>
                  <a:pt x="6639065" y="83921"/>
                </a:lnTo>
                <a:lnTo>
                  <a:pt x="6627330" y="81876"/>
                </a:lnTo>
                <a:lnTo>
                  <a:pt x="6612509" y="81191"/>
                </a:lnTo>
                <a:lnTo>
                  <a:pt x="6598285" y="81191"/>
                </a:lnTo>
                <a:lnTo>
                  <a:pt x="6592087" y="83680"/>
                </a:lnTo>
                <a:lnTo>
                  <a:pt x="6593332" y="81191"/>
                </a:lnTo>
                <a:lnTo>
                  <a:pt x="6545961" y="81191"/>
                </a:lnTo>
                <a:lnTo>
                  <a:pt x="6545961" y="301066"/>
                </a:lnTo>
                <a:lnTo>
                  <a:pt x="6595364" y="301066"/>
                </a:lnTo>
                <a:lnTo>
                  <a:pt x="6595453" y="138493"/>
                </a:lnTo>
                <a:lnTo>
                  <a:pt x="6595618" y="135940"/>
                </a:lnTo>
                <a:lnTo>
                  <a:pt x="6596634" y="132410"/>
                </a:lnTo>
                <a:lnTo>
                  <a:pt x="6598539" y="129565"/>
                </a:lnTo>
                <a:lnTo>
                  <a:pt x="6600571" y="126657"/>
                </a:lnTo>
                <a:lnTo>
                  <a:pt x="6604127" y="125209"/>
                </a:lnTo>
                <a:lnTo>
                  <a:pt x="6615684" y="125209"/>
                </a:lnTo>
                <a:lnTo>
                  <a:pt x="6618351" y="126326"/>
                </a:lnTo>
                <a:lnTo>
                  <a:pt x="6619748" y="128574"/>
                </a:lnTo>
                <a:lnTo>
                  <a:pt x="6621272" y="130759"/>
                </a:lnTo>
                <a:lnTo>
                  <a:pt x="6621818" y="135940"/>
                </a:lnTo>
                <a:lnTo>
                  <a:pt x="6621907" y="301066"/>
                </a:lnTo>
                <a:lnTo>
                  <a:pt x="6671310" y="301066"/>
                </a:lnTo>
                <a:lnTo>
                  <a:pt x="6671310" y="143840"/>
                </a:lnTo>
                <a:lnTo>
                  <a:pt x="6671564" y="138493"/>
                </a:lnTo>
                <a:lnTo>
                  <a:pt x="6672580" y="134061"/>
                </a:lnTo>
                <a:lnTo>
                  <a:pt x="6674663" y="130454"/>
                </a:lnTo>
                <a:lnTo>
                  <a:pt x="6676517" y="126987"/>
                </a:lnTo>
                <a:lnTo>
                  <a:pt x="6679946" y="125209"/>
                </a:lnTo>
                <a:lnTo>
                  <a:pt x="6692011" y="125209"/>
                </a:lnTo>
                <a:lnTo>
                  <a:pt x="6694932" y="126326"/>
                </a:lnTo>
                <a:lnTo>
                  <a:pt x="6696075" y="128574"/>
                </a:lnTo>
                <a:lnTo>
                  <a:pt x="6697345" y="130822"/>
                </a:lnTo>
                <a:lnTo>
                  <a:pt x="6697777" y="135940"/>
                </a:lnTo>
                <a:lnTo>
                  <a:pt x="6697853" y="301066"/>
                </a:lnTo>
                <a:lnTo>
                  <a:pt x="6747256" y="301066"/>
                </a:lnTo>
                <a:lnTo>
                  <a:pt x="6747256" y="146913"/>
                </a:lnTo>
                <a:close/>
              </a:path>
              <a:path w="7822565" h="787400">
                <a:moveTo>
                  <a:pt x="6948551" y="154559"/>
                </a:moveTo>
                <a:lnTo>
                  <a:pt x="6937781" y="108902"/>
                </a:lnTo>
                <a:lnTo>
                  <a:pt x="6905180" y="85610"/>
                </a:lnTo>
                <a:lnTo>
                  <a:pt x="6897243" y="83947"/>
                </a:lnTo>
                <a:lnTo>
                  <a:pt x="6897243" y="140538"/>
                </a:lnTo>
                <a:lnTo>
                  <a:pt x="6897243" y="241719"/>
                </a:lnTo>
                <a:lnTo>
                  <a:pt x="6895465" y="246176"/>
                </a:lnTo>
                <a:lnTo>
                  <a:pt x="6892036" y="249224"/>
                </a:lnTo>
                <a:lnTo>
                  <a:pt x="6888734" y="252260"/>
                </a:lnTo>
                <a:lnTo>
                  <a:pt x="6883019" y="253784"/>
                </a:lnTo>
                <a:lnTo>
                  <a:pt x="6834505" y="253784"/>
                </a:lnTo>
                <a:lnTo>
                  <a:pt x="6834505" y="139179"/>
                </a:lnTo>
                <a:lnTo>
                  <a:pt x="6835902" y="136080"/>
                </a:lnTo>
                <a:lnTo>
                  <a:pt x="6841490" y="129997"/>
                </a:lnTo>
                <a:lnTo>
                  <a:pt x="6846062" y="128473"/>
                </a:lnTo>
                <a:lnTo>
                  <a:pt x="6883019" y="128473"/>
                </a:lnTo>
                <a:lnTo>
                  <a:pt x="6888734" y="129997"/>
                </a:lnTo>
                <a:lnTo>
                  <a:pt x="6892036" y="133032"/>
                </a:lnTo>
                <a:lnTo>
                  <a:pt x="6895465" y="136080"/>
                </a:lnTo>
                <a:lnTo>
                  <a:pt x="6897243" y="140538"/>
                </a:lnTo>
                <a:lnTo>
                  <a:pt x="6897243" y="83947"/>
                </a:lnTo>
                <a:lnTo>
                  <a:pt x="6889369" y="82296"/>
                </a:lnTo>
                <a:lnTo>
                  <a:pt x="6871081" y="81191"/>
                </a:lnTo>
                <a:lnTo>
                  <a:pt x="6856603" y="81191"/>
                </a:lnTo>
                <a:lnTo>
                  <a:pt x="6846290" y="81724"/>
                </a:lnTo>
                <a:lnTo>
                  <a:pt x="6838213" y="83299"/>
                </a:lnTo>
                <a:lnTo>
                  <a:pt x="6832384" y="85940"/>
                </a:lnTo>
                <a:lnTo>
                  <a:pt x="6828790" y="89623"/>
                </a:lnTo>
                <a:lnTo>
                  <a:pt x="6832473" y="81191"/>
                </a:lnTo>
                <a:lnTo>
                  <a:pt x="6783070" y="81191"/>
                </a:lnTo>
                <a:lnTo>
                  <a:pt x="6783070" y="370065"/>
                </a:lnTo>
                <a:lnTo>
                  <a:pt x="6834505" y="370065"/>
                </a:lnTo>
                <a:lnTo>
                  <a:pt x="6834505" y="301066"/>
                </a:lnTo>
                <a:lnTo>
                  <a:pt x="6871081" y="301066"/>
                </a:lnTo>
                <a:lnTo>
                  <a:pt x="6918261" y="291096"/>
                </a:lnTo>
                <a:lnTo>
                  <a:pt x="6943687" y="260502"/>
                </a:lnTo>
                <a:lnTo>
                  <a:pt x="6945300" y="253784"/>
                </a:lnTo>
                <a:lnTo>
                  <a:pt x="6947332" y="245364"/>
                </a:lnTo>
                <a:lnTo>
                  <a:pt x="6948551" y="227711"/>
                </a:lnTo>
                <a:lnTo>
                  <a:pt x="6948551" y="154559"/>
                </a:lnTo>
                <a:close/>
              </a:path>
              <a:path w="7822565" h="787400">
                <a:moveTo>
                  <a:pt x="7174738" y="253784"/>
                </a:moveTo>
                <a:lnTo>
                  <a:pt x="7109333" y="253784"/>
                </a:lnTo>
                <a:lnTo>
                  <a:pt x="7107555" y="253619"/>
                </a:lnTo>
                <a:lnTo>
                  <a:pt x="7107174" y="253288"/>
                </a:lnTo>
                <a:lnTo>
                  <a:pt x="7106666" y="252895"/>
                </a:lnTo>
                <a:lnTo>
                  <a:pt x="7106552" y="252006"/>
                </a:lnTo>
                <a:lnTo>
                  <a:pt x="7106539" y="0"/>
                </a:lnTo>
                <a:lnTo>
                  <a:pt x="6995541" y="0"/>
                </a:lnTo>
                <a:lnTo>
                  <a:pt x="6995541" y="47282"/>
                </a:lnTo>
                <a:lnTo>
                  <a:pt x="7055231" y="47282"/>
                </a:lnTo>
                <a:lnTo>
                  <a:pt x="7055345" y="253784"/>
                </a:lnTo>
                <a:lnTo>
                  <a:pt x="7074789" y="294271"/>
                </a:lnTo>
                <a:lnTo>
                  <a:pt x="7098157" y="301066"/>
                </a:lnTo>
                <a:lnTo>
                  <a:pt x="7174738" y="301066"/>
                </a:lnTo>
                <a:lnTo>
                  <a:pt x="7174738" y="253784"/>
                </a:lnTo>
                <a:close/>
              </a:path>
              <a:path w="7822565" h="787400">
                <a:moveTo>
                  <a:pt x="7394829" y="255765"/>
                </a:moveTo>
                <a:lnTo>
                  <a:pt x="7383526" y="255765"/>
                </a:lnTo>
                <a:lnTo>
                  <a:pt x="7377303" y="255409"/>
                </a:lnTo>
                <a:lnTo>
                  <a:pt x="7376287" y="254673"/>
                </a:lnTo>
                <a:lnTo>
                  <a:pt x="7375144" y="253949"/>
                </a:lnTo>
                <a:lnTo>
                  <a:pt x="7375017" y="253784"/>
                </a:lnTo>
                <a:lnTo>
                  <a:pt x="7374509" y="253060"/>
                </a:lnTo>
                <a:lnTo>
                  <a:pt x="7374509" y="205600"/>
                </a:lnTo>
                <a:lnTo>
                  <a:pt x="7374509" y="154559"/>
                </a:lnTo>
                <a:lnTo>
                  <a:pt x="7363574" y="109169"/>
                </a:lnTo>
                <a:lnTo>
                  <a:pt x="7330859" y="85661"/>
                </a:lnTo>
                <a:lnTo>
                  <a:pt x="7297039" y="81191"/>
                </a:lnTo>
                <a:lnTo>
                  <a:pt x="7229729" y="81191"/>
                </a:lnTo>
                <a:lnTo>
                  <a:pt x="7229729" y="128473"/>
                </a:lnTo>
                <a:lnTo>
                  <a:pt x="7308977" y="128473"/>
                </a:lnTo>
                <a:lnTo>
                  <a:pt x="7314565" y="129997"/>
                </a:lnTo>
                <a:lnTo>
                  <a:pt x="7321423" y="136080"/>
                </a:lnTo>
                <a:lnTo>
                  <a:pt x="7323074" y="140538"/>
                </a:lnTo>
                <a:lnTo>
                  <a:pt x="7323074" y="158318"/>
                </a:lnTo>
                <a:lnTo>
                  <a:pt x="7323074" y="205600"/>
                </a:lnTo>
                <a:lnTo>
                  <a:pt x="7323036" y="246583"/>
                </a:lnTo>
                <a:lnTo>
                  <a:pt x="7322566" y="249491"/>
                </a:lnTo>
                <a:lnTo>
                  <a:pt x="7321436" y="251409"/>
                </a:lnTo>
                <a:lnTo>
                  <a:pt x="7320661" y="252920"/>
                </a:lnTo>
                <a:lnTo>
                  <a:pt x="7317740" y="253784"/>
                </a:lnTo>
                <a:lnTo>
                  <a:pt x="7272020" y="253784"/>
                </a:lnTo>
                <a:lnTo>
                  <a:pt x="7268845" y="252984"/>
                </a:lnTo>
                <a:lnTo>
                  <a:pt x="7267321" y="251409"/>
                </a:lnTo>
                <a:lnTo>
                  <a:pt x="7265670" y="249758"/>
                </a:lnTo>
                <a:lnTo>
                  <a:pt x="7264908" y="246583"/>
                </a:lnTo>
                <a:lnTo>
                  <a:pt x="7264908" y="216877"/>
                </a:lnTo>
                <a:lnTo>
                  <a:pt x="7266305" y="213042"/>
                </a:lnTo>
                <a:lnTo>
                  <a:pt x="7269226" y="210070"/>
                </a:lnTo>
                <a:lnTo>
                  <a:pt x="7272274" y="207086"/>
                </a:lnTo>
                <a:lnTo>
                  <a:pt x="7276084" y="205600"/>
                </a:lnTo>
                <a:lnTo>
                  <a:pt x="7323074" y="205600"/>
                </a:lnTo>
                <a:lnTo>
                  <a:pt x="7323074" y="158318"/>
                </a:lnTo>
                <a:lnTo>
                  <a:pt x="7281164" y="158318"/>
                </a:lnTo>
                <a:lnTo>
                  <a:pt x="7251560" y="162788"/>
                </a:lnTo>
                <a:lnTo>
                  <a:pt x="7230402" y="176161"/>
                </a:lnTo>
                <a:lnTo>
                  <a:pt x="7217702" y="198475"/>
                </a:lnTo>
                <a:lnTo>
                  <a:pt x="7213473" y="229692"/>
                </a:lnTo>
                <a:lnTo>
                  <a:pt x="7213473" y="237820"/>
                </a:lnTo>
                <a:lnTo>
                  <a:pt x="7222845" y="277825"/>
                </a:lnTo>
                <a:lnTo>
                  <a:pt x="7264819" y="300151"/>
                </a:lnTo>
                <a:lnTo>
                  <a:pt x="7280783" y="301066"/>
                </a:lnTo>
                <a:lnTo>
                  <a:pt x="7316978" y="301066"/>
                </a:lnTo>
                <a:lnTo>
                  <a:pt x="7325881" y="300355"/>
                </a:lnTo>
                <a:lnTo>
                  <a:pt x="7332993" y="298196"/>
                </a:lnTo>
                <a:lnTo>
                  <a:pt x="7338314" y="294601"/>
                </a:lnTo>
                <a:lnTo>
                  <a:pt x="7341870" y="289572"/>
                </a:lnTo>
                <a:lnTo>
                  <a:pt x="7341108" y="291680"/>
                </a:lnTo>
                <a:lnTo>
                  <a:pt x="7343394" y="294132"/>
                </a:lnTo>
                <a:lnTo>
                  <a:pt x="7354062" y="299681"/>
                </a:lnTo>
                <a:lnTo>
                  <a:pt x="7359142" y="301066"/>
                </a:lnTo>
                <a:lnTo>
                  <a:pt x="7394829" y="301066"/>
                </a:lnTo>
                <a:lnTo>
                  <a:pt x="7394829" y="289572"/>
                </a:lnTo>
                <a:lnTo>
                  <a:pt x="7394829" y="255765"/>
                </a:lnTo>
                <a:close/>
              </a:path>
              <a:path w="7822565" h="787400">
                <a:moveTo>
                  <a:pt x="7598283" y="81191"/>
                </a:moveTo>
                <a:lnTo>
                  <a:pt x="7538974" y="81191"/>
                </a:lnTo>
                <a:lnTo>
                  <a:pt x="7538974" y="32423"/>
                </a:lnTo>
                <a:lnTo>
                  <a:pt x="7487539" y="32423"/>
                </a:lnTo>
                <a:lnTo>
                  <a:pt x="7487539" y="81191"/>
                </a:lnTo>
                <a:lnTo>
                  <a:pt x="7448931" y="81191"/>
                </a:lnTo>
                <a:lnTo>
                  <a:pt x="7448931" y="128473"/>
                </a:lnTo>
                <a:lnTo>
                  <a:pt x="7487539" y="128473"/>
                </a:lnTo>
                <a:lnTo>
                  <a:pt x="7487539" y="243865"/>
                </a:lnTo>
                <a:lnTo>
                  <a:pt x="7488352" y="255816"/>
                </a:lnTo>
                <a:lnTo>
                  <a:pt x="7508049" y="292049"/>
                </a:lnTo>
                <a:lnTo>
                  <a:pt x="7538593" y="301066"/>
                </a:lnTo>
                <a:lnTo>
                  <a:pt x="7598283" y="301066"/>
                </a:lnTo>
                <a:lnTo>
                  <a:pt x="7598283" y="253784"/>
                </a:lnTo>
                <a:lnTo>
                  <a:pt x="7544562" y="253784"/>
                </a:lnTo>
                <a:lnTo>
                  <a:pt x="7541895" y="253314"/>
                </a:lnTo>
                <a:lnTo>
                  <a:pt x="7540625" y="252399"/>
                </a:lnTo>
                <a:lnTo>
                  <a:pt x="7539482" y="251409"/>
                </a:lnTo>
                <a:lnTo>
                  <a:pt x="7538974" y="249262"/>
                </a:lnTo>
                <a:lnTo>
                  <a:pt x="7538974" y="128473"/>
                </a:lnTo>
                <a:lnTo>
                  <a:pt x="7598283" y="128473"/>
                </a:lnTo>
                <a:lnTo>
                  <a:pt x="7598283" y="81191"/>
                </a:lnTo>
                <a:close/>
              </a:path>
              <a:path w="7822565" h="787400">
                <a:moveTo>
                  <a:pt x="7822311" y="152565"/>
                </a:moveTo>
                <a:lnTo>
                  <a:pt x="7821231" y="136486"/>
                </a:lnTo>
                <a:lnTo>
                  <a:pt x="7819403" y="128473"/>
                </a:lnTo>
                <a:lnTo>
                  <a:pt x="7818006" y="122339"/>
                </a:lnTo>
                <a:lnTo>
                  <a:pt x="7784058" y="85852"/>
                </a:lnTo>
                <a:lnTo>
                  <a:pt x="7771765" y="82651"/>
                </a:lnTo>
                <a:lnTo>
                  <a:pt x="7771765" y="139674"/>
                </a:lnTo>
                <a:lnTo>
                  <a:pt x="7771765" y="166446"/>
                </a:lnTo>
                <a:lnTo>
                  <a:pt x="7714234" y="166446"/>
                </a:lnTo>
                <a:lnTo>
                  <a:pt x="7714285" y="139674"/>
                </a:lnTo>
                <a:lnTo>
                  <a:pt x="7715504" y="135255"/>
                </a:lnTo>
                <a:lnTo>
                  <a:pt x="7717917" y="132537"/>
                </a:lnTo>
                <a:lnTo>
                  <a:pt x="7720203" y="129832"/>
                </a:lnTo>
                <a:lnTo>
                  <a:pt x="7725029" y="128473"/>
                </a:lnTo>
                <a:lnTo>
                  <a:pt x="7760462" y="128473"/>
                </a:lnTo>
                <a:lnTo>
                  <a:pt x="7764399" y="129971"/>
                </a:lnTo>
                <a:lnTo>
                  <a:pt x="7767320" y="132943"/>
                </a:lnTo>
                <a:lnTo>
                  <a:pt x="7770241" y="135839"/>
                </a:lnTo>
                <a:lnTo>
                  <a:pt x="7771765" y="139674"/>
                </a:lnTo>
                <a:lnTo>
                  <a:pt x="7771765" y="82651"/>
                </a:lnTo>
                <a:lnTo>
                  <a:pt x="7770685" y="82359"/>
                </a:lnTo>
                <a:lnTo>
                  <a:pt x="7755382" y="81191"/>
                </a:lnTo>
                <a:lnTo>
                  <a:pt x="7736332" y="81191"/>
                </a:lnTo>
                <a:lnTo>
                  <a:pt x="7690498" y="91071"/>
                </a:lnTo>
                <a:lnTo>
                  <a:pt x="7667307" y="121424"/>
                </a:lnTo>
                <a:lnTo>
                  <a:pt x="7662926" y="227711"/>
                </a:lnTo>
                <a:lnTo>
                  <a:pt x="7664132" y="245516"/>
                </a:lnTo>
                <a:lnTo>
                  <a:pt x="7682230" y="283527"/>
                </a:lnTo>
                <a:lnTo>
                  <a:pt x="7722121" y="299974"/>
                </a:lnTo>
                <a:lnTo>
                  <a:pt x="7740396" y="301066"/>
                </a:lnTo>
                <a:lnTo>
                  <a:pt x="7809357" y="301066"/>
                </a:lnTo>
                <a:lnTo>
                  <a:pt x="7809357" y="253784"/>
                </a:lnTo>
                <a:lnTo>
                  <a:pt x="7728458" y="253784"/>
                </a:lnTo>
                <a:lnTo>
                  <a:pt x="7722743" y="252260"/>
                </a:lnTo>
                <a:lnTo>
                  <a:pt x="7719314" y="249224"/>
                </a:lnTo>
                <a:lnTo>
                  <a:pt x="7716012" y="246176"/>
                </a:lnTo>
                <a:lnTo>
                  <a:pt x="7714234" y="241719"/>
                </a:lnTo>
                <a:lnTo>
                  <a:pt x="7714234" y="213728"/>
                </a:lnTo>
                <a:lnTo>
                  <a:pt x="7822311" y="213728"/>
                </a:lnTo>
                <a:lnTo>
                  <a:pt x="7822311" y="166446"/>
                </a:lnTo>
                <a:lnTo>
                  <a:pt x="7822311" y="1525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7918450" cy="294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fundamentals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command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printing,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including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300" i="1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300" i="1" spc="-5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535" dirty="0">
                <a:solidFill>
                  <a:srgbClr val="FFFFFF"/>
                </a:solidFill>
                <a:latin typeface="Consolas"/>
                <a:cs typeface="Consolas"/>
              </a:rPr>
              <a:t>ﬁle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formats,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latin typeface="Consolas"/>
                <a:cs typeface="Consolas"/>
              </a:rPr>
              <a:t>template </a:t>
            </a:r>
            <a:r>
              <a:rPr sz="3200" spc="-20" dirty="0">
                <a:latin typeface="Consolas"/>
                <a:cs typeface="Consolas"/>
              </a:rPr>
              <a:t>customization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Gain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insights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into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power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3200" spc="-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3200" spc="-1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printing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3200" spc="-3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automating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document</a:t>
            </a:r>
            <a:r>
              <a:rPr sz="3200" spc="-3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generation.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0"/>
                  </a:lnTo>
                  <a:lnTo>
                    <a:pt x="1770468" y="2298110"/>
                  </a:lnTo>
                  <a:lnTo>
                    <a:pt x="3540201" y="2298110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28"/>
                  </a:moveTo>
                  <a:lnTo>
                    <a:pt x="0" y="2298828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28"/>
                  </a:lnTo>
                  <a:lnTo>
                    <a:pt x="1770464" y="2298828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29"/>
                  </a:moveTo>
                  <a:lnTo>
                    <a:pt x="2513480" y="455729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29"/>
                  </a:lnTo>
                  <a:lnTo>
                    <a:pt x="2627249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11315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Creating</a:t>
            </a:r>
            <a:r>
              <a:rPr spc="-615" dirty="0"/>
              <a:t> </a:t>
            </a:r>
            <a:r>
              <a:rPr dirty="0"/>
              <a:t>Animated</a:t>
            </a:r>
            <a:r>
              <a:rPr spc="-610" dirty="0"/>
              <a:t> </a:t>
            </a:r>
            <a:r>
              <a:rPr spc="-45" dirty="0"/>
              <a:t>Templates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2344" rIns="0" bIns="0" rtlCol="0">
            <a:spAutoFit/>
          </a:bodyPr>
          <a:lstStyle/>
          <a:p>
            <a:pPr marL="1287145" marR="508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Discover</a:t>
            </a:r>
            <a:r>
              <a:rPr sz="3050" spc="-215" dirty="0"/>
              <a:t> </a:t>
            </a:r>
            <a:r>
              <a:rPr sz="3050" dirty="0"/>
              <a:t>the</a:t>
            </a:r>
            <a:r>
              <a:rPr sz="3050" spc="-215" dirty="0"/>
              <a:t> </a:t>
            </a:r>
            <a:r>
              <a:rPr sz="3050" dirty="0"/>
              <a:t>art</a:t>
            </a:r>
            <a:r>
              <a:rPr sz="3050" spc="-215" dirty="0"/>
              <a:t> </a:t>
            </a:r>
            <a:r>
              <a:rPr sz="3050" dirty="0"/>
              <a:t>of</a:t>
            </a:r>
            <a:r>
              <a:rPr sz="3050" spc="-215" dirty="0"/>
              <a:t> </a:t>
            </a:r>
            <a:r>
              <a:rPr sz="3050" dirty="0"/>
              <a:t>creating</a:t>
            </a:r>
            <a:r>
              <a:rPr sz="3050" spc="-215" dirty="0"/>
              <a:t> </a:t>
            </a:r>
            <a:r>
              <a:rPr sz="3050" spc="-10" dirty="0">
                <a:solidFill>
                  <a:srgbClr val="000000"/>
                </a:solidFill>
              </a:rPr>
              <a:t>animated </a:t>
            </a:r>
            <a:r>
              <a:rPr sz="3050" dirty="0">
                <a:solidFill>
                  <a:srgbClr val="000000"/>
                </a:solidFill>
              </a:rPr>
              <a:t>templates</a:t>
            </a:r>
            <a:r>
              <a:rPr sz="3050" spc="-265" dirty="0">
                <a:solidFill>
                  <a:srgbClr val="000000"/>
                </a:solidFill>
              </a:rPr>
              <a:t> </a:t>
            </a:r>
            <a:r>
              <a:rPr sz="3050" dirty="0"/>
              <a:t>using</a:t>
            </a:r>
            <a:r>
              <a:rPr sz="3050" spc="-260" dirty="0"/>
              <a:t> </a:t>
            </a:r>
            <a:r>
              <a:rPr sz="3050" dirty="0"/>
              <a:t>command</a:t>
            </a:r>
            <a:r>
              <a:rPr sz="3050" spc="-260" dirty="0"/>
              <a:t> </a:t>
            </a:r>
            <a:r>
              <a:rPr sz="3050" dirty="0"/>
              <a:t>line</a:t>
            </a:r>
            <a:r>
              <a:rPr sz="3050" spc="-260" dirty="0"/>
              <a:t> </a:t>
            </a:r>
            <a:r>
              <a:rPr sz="3050" dirty="0"/>
              <a:t>tools</a:t>
            </a:r>
            <a:r>
              <a:rPr sz="3050" spc="-265" dirty="0"/>
              <a:t> </a:t>
            </a:r>
            <a:r>
              <a:rPr sz="3050" spc="-25" dirty="0"/>
              <a:t>and </a:t>
            </a:r>
            <a:r>
              <a:rPr sz="3050" spc="-10" dirty="0"/>
              <a:t>techniques.</a:t>
            </a:r>
            <a:r>
              <a:rPr sz="3050" spc="-204" dirty="0"/>
              <a:t> </a:t>
            </a:r>
            <a:r>
              <a:rPr sz="3050" dirty="0"/>
              <a:t>Learn</a:t>
            </a:r>
            <a:r>
              <a:rPr sz="3050" spc="-204" dirty="0"/>
              <a:t> </a:t>
            </a:r>
            <a:r>
              <a:rPr sz="3050" dirty="0"/>
              <a:t>how</a:t>
            </a:r>
            <a:r>
              <a:rPr sz="3050" spc="-204" dirty="0"/>
              <a:t> </a:t>
            </a:r>
            <a:r>
              <a:rPr sz="3050" dirty="0"/>
              <a:t>to</a:t>
            </a:r>
            <a:r>
              <a:rPr sz="3050" spc="-204" dirty="0"/>
              <a:t> </a:t>
            </a:r>
            <a:r>
              <a:rPr sz="3050" spc="-10" dirty="0"/>
              <a:t>incorporate </a:t>
            </a:r>
            <a:r>
              <a:rPr sz="3050" dirty="0"/>
              <a:t>dynamic</a:t>
            </a:r>
            <a:r>
              <a:rPr sz="3050" spc="-270" dirty="0"/>
              <a:t> </a:t>
            </a:r>
            <a:r>
              <a:rPr sz="3050" dirty="0"/>
              <a:t>elements</a:t>
            </a:r>
            <a:r>
              <a:rPr sz="3050" spc="-270" dirty="0"/>
              <a:t> </a:t>
            </a:r>
            <a:r>
              <a:rPr sz="3050" dirty="0"/>
              <a:t>and</a:t>
            </a:r>
            <a:r>
              <a:rPr sz="3050" spc="-270" dirty="0"/>
              <a:t> </a:t>
            </a:r>
            <a:r>
              <a:rPr sz="3050" dirty="0"/>
              <a:t>visual</a:t>
            </a:r>
            <a:r>
              <a:rPr sz="3050" spc="-270" dirty="0"/>
              <a:t> </a:t>
            </a:r>
            <a:r>
              <a:rPr sz="3050" dirty="0"/>
              <a:t>effects</a:t>
            </a:r>
            <a:r>
              <a:rPr sz="3050" spc="-265" dirty="0"/>
              <a:t> </a:t>
            </a:r>
            <a:r>
              <a:rPr sz="3050" spc="-25" dirty="0"/>
              <a:t>to </a:t>
            </a:r>
            <a:r>
              <a:rPr sz="3050" dirty="0"/>
              <a:t>enhance</a:t>
            </a:r>
            <a:r>
              <a:rPr sz="3050" spc="-300" dirty="0"/>
              <a:t> </a:t>
            </a:r>
            <a:r>
              <a:rPr sz="3050" dirty="0"/>
              <a:t>the</a:t>
            </a:r>
            <a:r>
              <a:rPr sz="3050" spc="-300" dirty="0"/>
              <a:t> </a:t>
            </a:r>
            <a:r>
              <a:rPr sz="3050" dirty="0"/>
              <a:t>printing</a:t>
            </a:r>
            <a:r>
              <a:rPr sz="3050" spc="-300" dirty="0"/>
              <a:t> </a:t>
            </a:r>
            <a:r>
              <a:rPr sz="3050" dirty="0"/>
              <a:t>experience</a:t>
            </a:r>
            <a:r>
              <a:rPr sz="3050" spc="-300" dirty="0"/>
              <a:t> </a:t>
            </a:r>
            <a:r>
              <a:rPr sz="3050" spc="-25" dirty="0"/>
              <a:t>and </a:t>
            </a:r>
            <a:r>
              <a:rPr sz="3050" dirty="0"/>
              <a:t>captivate</a:t>
            </a:r>
            <a:r>
              <a:rPr sz="3050" spc="-285" dirty="0"/>
              <a:t> </a:t>
            </a:r>
            <a:r>
              <a:rPr sz="3050" dirty="0"/>
              <a:t>your</a:t>
            </a:r>
            <a:r>
              <a:rPr sz="3050" spc="-280" dirty="0"/>
              <a:t> </a:t>
            </a:r>
            <a:r>
              <a:rPr sz="3050" spc="-10" dirty="0"/>
              <a:t>audience.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8683600" y="2759989"/>
            <a:ext cx="7673975" cy="819785"/>
          </a:xfrm>
          <a:custGeom>
            <a:avLst/>
            <a:gdLst/>
            <a:ahLst/>
            <a:cxnLst/>
            <a:rect l="l" t="t" r="r" b="b"/>
            <a:pathLst>
              <a:path w="7673975" h="819785">
                <a:moveTo>
                  <a:pt x="142290" y="544106"/>
                </a:moveTo>
                <a:lnTo>
                  <a:pt x="85788" y="544106"/>
                </a:lnTo>
                <a:lnTo>
                  <a:pt x="85788" y="497624"/>
                </a:lnTo>
                <a:lnTo>
                  <a:pt x="36753" y="497624"/>
                </a:lnTo>
                <a:lnTo>
                  <a:pt x="36753" y="544106"/>
                </a:lnTo>
                <a:lnTo>
                  <a:pt x="0" y="544106"/>
                </a:lnTo>
                <a:lnTo>
                  <a:pt x="0" y="589178"/>
                </a:lnTo>
                <a:lnTo>
                  <a:pt x="36753" y="589178"/>
                </a:lnTo>
                <a:lnTo>
                  <a:pt x="36753" y="699160"/>
                </a:lnTo>
                <a:lnTo>
                  <a:pt x="37528" y="710552"/>
                </a:lnTo>
                <a:lnTo>
                  <a:pt x="56311" y="745070"/>
                </a:lnTo>
                <a:lnTo>
                  <a:pt x="85407" y="753668"/>
                </a:lnTo>
                <a:lnTo>
                  <a:pt x="142290" y="753668"/>
                </a:lnTo>
                <a:lnTo>
                  <a:pt x="142290" y="708609"/>
                </a:lnTo>
                <a:lnTo>
                  <a:pt x="91109" y="708609"/>
                </a:lnTo>
                <a:lnTo>
                  <a:pt x="88531" y="708164"/>
                </a:lnTo>
                <a:lnTo>
                  <a:pt x="87388" y="707288"/>
                </a:lnTo>
                <a:lnTo>
                  <a:pt x="86321" y="706335"/>
                </a:lnTo>
                <a:lnTo>
                  <a:pt x="85788" y="704291"/>
                </a:lnTo>
                <a:lnTo>
                  <a:pt x="85788" y="589178"/>
                </a:lnTo>
                <a:lnTo>
                  <a:pt x="142290" y="589178"/>
                </a:lnTo>
                <a:lnTo>
                  <a:pt x="142290" y="544106"/>
                </a:lnTo>
                <a:close/>
              </a:path>
              <a:path w="7673975" h="819785">
                <a:moveTo>
                  <a:pt x="355879" y="612140"/>
                </a:moveTo>
                <a:lnTo>
                  <a:pt x="354850" y="596811"/>
                </a:lnTo>
                <a:lnTo>
                  <a:pt x="353098" y="589178"/>
                </a:lnTo>
                <a:lnTo>
                  <a:pt x="351764" y="583323"/>
                </a:lnTo>
                <a:lnTo>
                  <a:pt x="319417" y="548551"/>
                </a:lnTo>
                <a:lnTo>
                  <a:pt x="307682" y="545490"/>
                </a:lnTo>
                <a:lnTo>
                  <a:pt x="307682" y="599859"/>
                </a:lnTo>
                <a:lnTo>
                  <a:pt x="307682" y="625373"/>
                </a:lnTo>
                <a:lnTo>
                  <a:pt x="252882" y="625373"/>
                </a:lnTo>
                <a:lnTo>
                  <a:pt x="252920" y="599859"/>
                </a:lnTo>
                <a:lnTo>
                  <a:pt x="254025" y="595630"/>
                </a:lnTo>
                <a:lnTo>
                  <a:pt x="258559" y="590473"/>
                </a:lnTo>
                <a:lnTo>
                  <a:pt x="263118" y="589178"/>
                </a:lnTo>
                <a:lnTo>
                  <a:pt x="296951" y="589178"/>
                </a:lnTo>
                <a:lnTo>
                  <a:pt x="300596" y="590600"/>
                </a:lnTo>
                <a:lnTo>
                  <a:pt x="303441" y="593432"/>
                </a:lnTo>
                <a:lnTo>
                  <a:pt x="306273" y="596201"/>
                </a:lnTo>
                <a:lnTo>
                  <a:pt x="307682" y="599859"/>
                </a:lnTo>
                <a:lnTo>
                  <a:pt x="307682" y="545490"/>
                </a:lnTo>
                <a:lnTo>
                  <a:pt x="306679" y="545223"/>
                </a:lnTo>
                <a:lnTo>
                  <a:pt x="292100" y="544106"/>
                </a:lnTo>
                <a:lnTo>
                  <a:pt x="273862" y="544106"/>
                </a:lnTo>
                <a:lnTo>
                  <a:pt x="230174" y="553516"/>
                </a:lnTo>
                <a:lnTo>
                  <a:pt x="204978" y="597001"/>
                </a:lnTo>
                <a:lnTo>
                  <a:pt x="203949" y="683755"/>
                </a:lnTo>
                <a:lnTo>
                  <a:pt x="205092" y="700735"/>
                </a:lnTo>
                <a:lnTo>
                  <a:pt x="222275" y="736942"/>
                </a:lnTo>
                <a:lnTo>
                  <a:pt x="260337" y="752627"/>
                </a:lnTo>
                <a:lnTo>
                  <a:pt x="277736" y="753668"/>
                </a:lnTo>
                <a:lnTo>
                  <a:pt x="343496" y="753668"/>
                </a:lnTo>
                <a:lnTo>
                  <a:pt x="343496" y="708609"/>
                </a:lnTo>
                <a:lnTo>
                  <a:pt x="266369" y="708609"/>
                </a:lnTo>
                <a:lnTo>
                  <a:pt x="260985" y="707161"/>
                </a:lnTo>
                <a:lnTo>
                  <a:pt x="257708" y="704253"/>
                </a:lnTo>
                <a:lnTo>
                  <a:pt x="254495" y="701357"/>
                </a:lnTo>
                <a:lnTo>
                  <a:pt x="252882" y="697103"/>
                </a:lnTo>
                <a:lnTo>
                  <a:pt x="252882" y="670433"/>
                </a:lnTo>
                <a:lnTo>
                  <a:pt x="355879" y="670433"/>
                </a:lnTo>
                <a:lnTo>
                  <a:pt x="355879" y="625373"/>
                </a:lnTo>
                <a:lnTo>
                  <a:pt x="355879" y="612140"/>
                </a:lnTo>
                <a:close/>
              </a:path>
              <a:path w="7673975" h="819785">
                <a:moveTo>
                  <a:pt x="584949" y="606755"/>
                </a:moveTo>
                <a:lnTo>
                  <a:pt x="584098" y="591058"/>
                </a:lnTo>
                <a:lnTo>
                  <a:pt x="583145" y="586066"/>
                </a:lnTo>
                <a:lnTo>
                  <a:pt x="581571" y="577799"/>
                </a:lnTo>
                <a:lnTo>
                  <a:pt x="577342" y="566978"/>
                </a:lnTo>
                <a:lnTo>
                  <a:pt x="571436" y="558571"/>
                </a:lnTo>
                <a:lnTo>
                  <a:pt x="566547" y="554507"/>
                </a:lnTo>
                <a:lnTo>
                  <a:pt x="563829" y="552246"/>
                </a:lnTo>
                <a:lnTo>
                  <a:pt x="554520" y="547725"/>
                </a:lnTo>
                <a:lnTo>
                  <a:pt x="543521" y="545020"/>
                </a:lnTo>
                <a:lnTo>
                  <a:pt x="530821" y="544106"/>
                </a:lnTo>
                <a:lnTo>
                  <a:pt x="528548" y="544106"/>
                </a:lnTo>
                <a:lnTo>
                  <a:pt x="517207" y="544766"/>
                </a:lnTo>
                <a:lnTo>
                  <a:pt x="507898" y="546709"/>
                </a:lnTo>
                <a:lnTo>
                  <a:pt x="500583" y="549960"/>
                </a:lnTo>
                <a:lnTo>
                  <a:pt x="495287" y="554507"/>
                </a:lnTo>
                <a:lnTo>
                  <a:pt x="492569" y="552145"/>
                </a:lnTo>
                <a:lnTo>
                  <a:pt x="490054" y="549960"/>
                </a:lnTo>
                <a:lnTo>
                  <a:pt x="481863" y="546709"/>
                </a:lnTo>
                <a:lnTo>
                  <a:pt x="470700" y="544766"/>
                </a:lnTo>
                <a:lnTo>
                  <a:pt x="456552" y="544106"/>
                </a:lnTo>
                <a:lnTo>
                  <a:pt x="442912" y="544106"/>
                </a:lnTo>
                <a:lnTo>
                  <a:pt x="437057" y="546468"/>
                </a:lnTo>
                <a:lnTo>
                  <a:pt x="438226" y="544106"/>
                </a:lnTo>
                <a:lnTo>
                  <a:pt x="393153" y="544106"/>
                </a:lnTo>
                <a:lnTo>
                  <a:pt x="393153" y="753668"/>
                </a:lnTo>
                <a:lnTo>
                  <a:pt x="440207" y="753668"/>
                </a:lnTo>
                <a:lnTo>
                  <a:pt x="440283" y="598716"/>
                </a:lnTo>
                <a:lnTo>
                  <a:pt x="440397" y="596290"/>
                </a:lnTo>
                <a:lnTo>
                  <a:pt x="441401" y="592924"/>
                </a:lnTo>
                <a:lnTo>
                  <a:pt x="445122" y="587451"/>
                </a:lnTo>
                <a:lnTo>
                  <a:pt x="448513" y="586066"/>
                </a:lnTo>
                <a:lnTo>
                  <a:pt x="459574" y="586066"/>
                </a:lnTo>
                <a:lnTo>
                  <a:pt x="462127" y="587133"/>
                </a:lnTo>
                <a:lnTo>
                  <a:pt x="463448" y="589267"/>
                </a:lnTo>
                <a:lnTo>
                  <a:pt x="464832" y="591350"/>
                </a:lnTo>
                <a:lnTo>
                  <a:pt x="465429" y="596290"/>
                </a:lnTo>
                <a:lnTo>
                  <a:pt x="465531" y="753668"/>
                </a:lnTo>
                <a:lnTo>
                  <a:pt x="512584" y="753668"/>
                </a:lnTo>
                <a:lnTo>
                  <a:pt x="512699" y="600329"/>
                </a:lnTo>
                <a:lnTo>
                  <a:pt x="520827" y="586066"/>
                </a:lnTo>
                <a:lnTo>
                  <a:pt x="532269" y="586066"/>
                </a:lnTo>
                <a:lnTo>
                  <a:pt x="535063" y="587133"/>
                </a:lnTo>
                <a:lnTo>
                  <a:pt x="537337" y="591413"/>
                </a:lnTo>
                <a:lnTo>
                  <a:pt x="537806" y="596290"/>
                </a:lnTo>
                <a:lnTo>
                  <a:pt x="537895" y="753668"/>
                </a:lnTo>
                <a:lnTo>
                  <a:pt x="584949" y="753668"/>
                </a:lnTo>
                <a:lnTo>
                  <a:pt x="584949" y="606755"/>
                </a:lnTo>
                <a:close/>
              </a:path>
              <a:path w="7673975" h="819785">
                <a:moveTo>
                  <a:pt x="776808" y="614032"/>
                </a:moveTo>
                <a:lnTo>
                  <a:pt x="766495" y="570522"/>
                </a:lnTo>
                <a:lnTo>
                  <a:pt x="735495" y="548322"/>
                </a:lnTo>
                <a:lnTo>
                  <a:pt x="727862" y="546722"/>
                </a:lnTo>
                <a:lnTo>
                  <a:pt x="727862" y="600671"/>
                </a:lnTo>
                <a:lnTo>
                  <a:pt x="727862" y="697103"/>
                </a:lnTo>
                <a:lnTo>
                  <a:pt x="726224" y="701357"/>
                </a:lnTo>
                <a:lnTo>
                  <a:pt x="722947" y="704253"/>
                </a:lnTo>
                <a:lnTo>
                  <a:pt x="719734" y="707161"/>
                </a:lnTo>
                <a:lnTo>
                  <a:pt x="714387" y="708609"/>
                </a:lnTo>
                <a:lnTo>
                  <a:pt x="668147" y="708609"/>
                </a:lnTo>
                <a:lnTo>
                  <a:pt x="668147" y="599376"/>
                </a:lnTo>
                <a:lnTo>
                  <a:pt x="669480" y="596417"/>
                </a:lnTo>
                <a:lnTo>
                  <a:pt x="674763" y="590626"/>
                </a:lnTo>
                <a:lnTo>
                  <a:pt x="679145" y="589178"/>
                </a:lnTo>
                <a:lnTo>
                  <a:pt x="714387" y="589178"/>
                </a:lnTo>
                <a:lnTo>
                  <a:pt x="719734" y="590626"/>
                </a:lnTo>
                <a:lnTo>
                  <a:pt x="722947" y="593521"/>
                </a:lnTo>
                <a:lnTo>
                  <a:pt x="726224" y="596417"/>
                </a:lnTo>
                <a:lnTo>
                  <a:pt x="727862" y="600671"/>
                </a:lnTo>
                <a:lnTo>
                  <a:pt x="727862" y="546722"/>
                </a:lnTo>
                <a:lnTo>
                  <a:pt x="720432" y="545160"/>
                </a:lnTo>
                <a:lnTo>
                  <a:pt x="703021" y="544106"/>
                </a:lnTo>
                <a:lnTo>
                  <a:pt x="689127" y="544106"/>
                </a:lnTo>
                <a:lnTo>
                  <a:pt x="679323" y="544614"/>
                </a:lnTo>
                <a:lnTo>
                  <a:pt x="671639" y="546125"/>
                </a:lnTo>
                <a:lnTo>
                  <a:pt x="666089" y="548640"/>
                </a:lnTo>
                <a:lnTo>
                  <a:pt x="662673" y="552145"/>
                </a:lnTo>
                <a:lnTo>
                  <a:pt x="666165" y="544106"/>
                </a:lnTo>
                <a:lnTo>
                  <a:pt x="619112" y="544106"/>
                </a:lnTo>
                <a:lnTo>
                  <a:pt x="619112" y="819429"/>
                </a:lnTo>
                <a:lnTo>
                  <a:pt x="668147" y="819429"/>
                </a:lnTo>
                <a:lnTo>
                  <a:pt x="668147" y="753668"/>
                </a:lnTo>
                <a:lnTo>
                  <a:pt x="703021" y="753668"/>
                </a:lnTo>
                <a:lnTo>
                  <a:pt x="747928" y="744169"/>
                </a:lnTo>
                <a:lnTo>
                  <a:pt x="773709" y="708609"/>
                </a:lnTo>
                <a:lnTo>
                  <a:pt x="775639" y="700570"/>
                </a:lnTo>
                <a:lnTo>
                  <a:pt x="776808" y="683755"/>
                </a:lnTo>
                <a:lnTo>
                  <a:pt x="776808" y="614032"/>
                </a:lnTo>
                <a:close/>
              </a:path>
              <a:path w="7673975" h="819785">
                <a:moveTo>
                  <a:pt x="992378" y="708609"/>
                </a:moveTo>
                <a:lnTo>
                  <a:pt x="930021" y="708609"/>
                </a:lnTo>
                <a:lnTo>
                  <a:pt x="928382" y="708444"/>
                </a:lnTo>
                <a:lnTo>
                  <a:pt x="927938" y="708126"/>
                </a:lnTo>
                <a:lnTo>
                  <a:pt x="927557" y="707758"/>
                </a:lnTo>
                <a:lnTo>
                  <a:pt x="927404" y="706907"/>
                </a:lnTo>
                <a:lnTo>
                  <a:pt x="927379" y="466725"/>
                </a:lnTo>
                <a:lnTo>
                  <a:pt x="821550" y="466725"/>
                </a:lnTo>
                <a:lnTo>
                  <a:pt x="821550" y="511797"/>
                </a:lnTo>
                <a:lnTo>
                  <a:pt x="878433" y="511797"/>
                </a:lnTo>
                <a:lnTo>
                  <a:pt x="878547" y="708609"/>
                </a:lnTo>
                <a:lnTo>
                  <a:pt x="897102" y="747191"/>
                </a:lnTo>
                <a:lnTo>
                  <a:pt x="919340" y="753668"/>
                </a:lnTo>
                <a:lnTo>
                  <a:pt x="992378" y="753668"/>
                </a:lnTo>
                <a:lnTo>
                  <a:pt x="992378" y="708609"/>
                </a:lnTo>
                <a:close/>
              </a:path>
              <a:path w="7673975" h="819785">
                <a:moveTo>
                  <a:pt x="1202080" y="710488"/>
                </a:moveTo>
                <a:lnTo>
                  <a:pt x="1191374" y="710488"/>
                </a:lnTo>
                <a:lnTo>
                  <a:pt x="1185494" y="710145"/>
                </a:lnTo>
                <a:lnTo>
                  <a:pt x="1183347" y="708761"/>
                </a:lnTo>
                <a:lnTo>
                  <a:pt x="1183246" y="708609"/>
                </a:lnTo>
                <a:lnTo>
                  <a:pt x="1182814" y="707910"/>
                </a:lnTo>
                <a:lnTo>
                  <a:pt x="1182814" y="662686"/>
                </a:lnTo>
                <a:lnTo>
                  <a:pt x="1182814" y="614032"/>
                </a:lnTo>
                <a:lnTo>
                  <a:pt x="1172387" y="570776"/>
                </a:lnTo>
                <a:lnTo>
                  <a:pt x="1141183" y="548373"/>
                </a:lnTo>
                <a:lnTo>
                  <a:pt x="1108925" y="544106"/>
                </a:lnTo>
                <a:lnTo>
                  <a:pt x="1044778" y="544106"/>
                </a:lnTo>
                <a:lnTo>
                  <a:pt x="1044778" y="589178"/>
                </a:lnTo>
                <a:lnTo>
                  <a:pt x="1120292" y="589178"/>
                </a:lnTo>
                <a:lnTo>
                  <a:pt x="1125651" y="590626"/>
                </a:lnTo>
                <a:lnTo>
                  <a:pt x="1128864" y="593521"/>
                </a:lnTo>
                <a:lnTo>
                  <a:pt x="1132141" y="596417"/>
                </a:lnTo>
                <a:lnTo>
                  <a:pt x="1133767" y="600671"/>
                </a:lnTo>
                <a:lnTo>
                  <a:pt x="1133767" y="617613"/>
                </a:lnTo>
                <a:lnTo>
                  <a:pt x="1133767" y="662686"/>
                </a:lnTo>
                <a:lnTo>
                  <a:pt x="1133729" y="701738"/>
                </a:lnTo>
                <a:lnTo>
                  <a:pt x="1133297" y="704507"/>
                </a:lnTo>
                <a:lnTo>
                  <a:pt x="1131417" y="707783"/>
                </a:lnTo>
                <a:lnTo>
                  <a:pt x="1128649" y="708609"/>
                </a:lnTo>
                <a:lnTo>
                  <a:pt x="1085088" y="708609"/>
                </a:lnTo>
                <a:lnTo>
                  <a:pt x="1082090" y="707847"/>
                </a:lnTo>
                <a:lnTo>
                  <a:pt x="1080579" y="706335"/>
                </a:lnTo>
                <a:lnTo>
                  <a:pt x="1079068" y="704761"/>
                </a:lnTo>
                <a:lnTo>
                  <a:pt x="1078318" y="701738"/>
                </a:lnTo>
                <a:lnTo>
                  <a:pt x="1078318" y="673417"/>
                </a:lnTo>
                <a:lnTo>
                  <a:pt x="1079703" y="669772"/>
                </a:lnTo>
                <a:lnTo>
                  <a:pt x="1082471" y="666940"/>
                </a:lnTo>
                <a:lnTo>
                  <a:pt x="1085303" y="664108"/>
                </a:lnTo>
                <a:lnTo>
                  <a:pt x="1088961" y="662686"/>
                </a:lnTo>
                <a:lnTo>
                  <a:pt x="1133767" y="662686"/>
                </a:lnTo>
                <a:lnTo>
                  <a:pt x="1133767" y="617613"/>
                </a:lnTo>
                <a:lnTo>
                  <a:pt x="1093812" y="617613"/>
                </a:lnTo>
                <a:lnTo>
                  <a:pt x="1065568" y="621868"/>
                </a:lnTo>
                <a:lnTo>
                  <a:pt x="1045400" y="634631"/>
                </a:lnTo>
                <a:lnTo>
                  <a:pt x="1033297" y="655891"/>
                </a:lnTo>
                <a:lnTo>
                  <a:pt x="1029271" y="685647"/>
                </a:lnTo>
                <a:lnTo>
                  <a:pt x="1029271" y="693394"/>
                </a:lnTo>
                <a:lnTo>
                  <a:pt x="1038199" y="731520"/>
                </a:lnTo>
                <a:lnTo>
                  <a:pt x="1078255" y="752805"/>
                </a:lnTo>
                <a:lnTo>
                  <a:pt x="1093431" y="753668"/>
                </a:lnTo>
                <a:lnTo>
                  <a:pt x="1127925" y="753668"/>
                </a:lnTo>
                <a:lnTo>
                  <a:pt x="1136421" y="752995"/>
                </a:lnTo>
                <a:lnTo>
                  <a:pt x="1143203" y="750938"/>
                </a:lnTo>
                <a:lnTo>
                  <a:pt x="1148270" y="747509"/>
                </a:lnTo>
                <a:lnTo>
                  <a:pt x="1151636" y="742708"/>
                </a:lnTo>
                <a:lnTo>
                  <a:pt x="1150937" y="744728"/>
                </a:lnTo>
                <a:lnTo>
                  <a:pt x="1153109" y="747064"/>
                </a:lnTo>
                <a:lnTo>
                  <a:pt x="1163256" y="752348"/>
                </a:lnTo>
                <a:lnTo>
                  <a:pt x="1168133" y="753668"/>
                </a:lnTo>
                <a:lnTo>
                  <a:pt x="1202080" y="753668"/>
                </a:lnTo>
                <a:lnTo>
                  <a:pt x="1202080" y="742708"/>
                </a:lnTo>
                <a:lnTo>
                  <a:pt x="1202080" y="710488"/>
                </a:lnTo>
                <a:close/>
              </a:path>
              <a:path w="7673975" h="819785">
                <a:moveTo>
                  <a:pt x="1396022" y="544106"/>
                </a:moveTo>
                <a:lnTo>
                  <a:pt x="1339519" y="544106"/>
                </a:lnTo>
                <a:lnTo>
                  <a:pt x="1339519" y="497624"/>
                </a:lnTo>
                <a:lnTo>
                  <a:pt x="1290485" y="497624"/>
                </a:lnTo>
                <a:lnTo>
                  <a:pt x="1290485" y="544106"/>
                </a:lnTo>
                <a:lnTo>
                  <a:pt x="1253731" y="544106"/>
                </a:lnTo>
                <a:lnTo>
                  <a:pt x="1253731" y="589178"/>
                </a:lnTo>
                <a:lnTo>
                  <a:pt x="1290485" y="589178"/>
                </a:lnTo>
                <a:lnTo>
                  <a:pt x="1290485" y="699160"/>
                </a:lnTo>
                <a:lnTo>
                  <a:pt x="1291259" y="710552"/>
                </a:lnTo>
                <a:lnTo>
                  <a:pt x="1310043" y="745070"/>
                </a:lnTo>
                <a:lnTo>
                  <a:pt x="1339138" y="753668"/>
                </a:lnTo>
                <a:lnTo>
                  <a:pt x="1396022" y="753668"/>
                </a:lnTo>
                <a:lnTo>
                  <a:pt x="1396022" y="708609"/>
                </a:lnTo>
                <a:lnTo>
                  <a:pt x="1344841" y="708609"/>
                </a:lnTo>
                <a:lnTo>
                  <a:pt x="1342263" y="708164"/>
                </a:lnTo>
                <a:lnTo>
                  <a:pt x="1341120" y="707288"/>
                </a:lnTo>
                <a:lnTo>
                  <a:pt x="1340053" y="706335"/>
                </a:lnTo>
                <a:lnTo>
                  <a:pt x="1339519" y="704291"/>
                </a:lnTo>
                <a:lnTo>
                  <a:pt x="1339519" y="589178"/>
                </a:lnTo>
                <a:lnTo>
                  <a:pt x="1396022" y="589178"/>
                </a:lnTo>
                <a:lnTo>
                  <a:pt x="1396022" y="544106"/>
                </a:lnTo>
                <a:close/>
              </a:path>
              <a:path w="7673975" h="819785">
                <a:moveTo>
                  <a:pt x="1609598" y="612140"/>
                </a:moveTo>
                <a:lnTo>
                  <a:pt x="1608569" y="596811"/>
                </a:lnTo>
                <a:lnTo>
                  <a:pt x="1606816" y="589178"/>
                </a:lnTo>
                <a:lnTo>
                  <a:pt x="1605483" y="583323"/>
                </a:lnTo>
                <a:lnTo>
                  <a:pt x="1573149" y="548551"/>
                </a:lnTo>
                <a:lnTo>
                  <a:pt x="1561414" y="545490"/>
                </a:lnTo>
                <a:lnTo>
                  <a:pt x="1561414" y="599859"/>
                </a:lnTo>
                <a:lnTo>
                  <a:pt x="1561414" y="625373"/>
                </a:lnTo>
                <a:lnTo>
                  <a:pt x="1506613" y="625373"/>
                </a:lnTo>
                <a:lnTo>
                  <a:pt x="1506651" y="599859"/>
                </a:lnTo>
                <a:lnTo>
                  <a:pt x="1507756" y="595630"/>
                </a:lnTo>
                <a:lnTo>
                  <a:pt x="1512290" y="590473"/>
                </a:lnTo>
                <a:lnTo>
                  <a:pt x="1516849" y="589178"/>
                </a:lnTo>
                <a:lnTo>
                  <a:pt x="1550670" y="589178"/>
                </a:lnTo>
                <a:lnTo>
                  <a:pt x="1554327" y="590600"/>
                </a:lnTo>
                <a:lnTo>
                  <a:pt x="1557159" y="593432"/>
                </a:lnTo>
                <a:lnTo>
                  <a:pt x="1560004" y="596201"/>
                </a:lnTo>
                <a:lnTo>
                  <a:pt x="1561414" y="599859"/>
                </a:lnTo>
                <a:lnTo>
                  <a:pt x="1561414" y="545490"/>
                </a:lnTo>
                <a:lnTo>
                  <a:pt x="1560398" y="545223"/>
                </a:lnTo>
                <a:lnTo>
                  <a:pt x="1545831" y="544106"/>
                </a:lnTo>
                <a:lnTo>
                  <a:pt x="1527594" y="544106"/>
                </a:lnTo>
                <a:lnTo>
                  <a:pt x="1483906" y="553516"/>
                </a:lnTo>
                <a:lnTo>
                  <a:pt x="1458709" y="597001"/>
                </a:lnTo>
                <a:lnTo>
                  <a:pt x="1457680" y="683755"/>
                </a:lnTo>
                <a:lnTo>
                  <a:pt x="1458823" y="700735"/>
                </a:lnTo>
                <a:lnTo>
                  <a:pt x="1476006" y="736942"/>
                </a:lnTo>
                <a:lnTo>
                  <a:pt x="1514068" y="752627"/>
                </a:lnTo>
                <a:lnTo>
                  <a:pt x="1531467" y="753668"/>
                </a:lnTo>
                <a:lnTo>
                  <a:pt x="1597228" y="753668"/>
                </a:lnTo>
                <a:lnTo>
                  <a:pt x="1597228" y="708609"/>
                </a:lnTo>
                <a:lnTo>
                  <a:pt x="1520101" y="708609"/>
                </a:lnTo>
                <a:lnTo>
                  <a:pt x="1514716" y="707161"/>
                </a:lnTo>
                <a:lnTo>
                  <a:pt x="1511439" y="704253"/>
                </a:lnTo>
                <a:lnTo>
                  <a:pt x="1508226" y="701357"/>
                </a:lnTo>
                <a:lnTo>
                  <a:pt x="1506613" y="697103"/>
                </a:lnTo>
                <a:lnTo>
                  <a:pt x="1506613" y="670433"/>
                </a:lnTo>
                <a:lnTo>
                  <a:pt x="1609598" y="670433"/>
                </a:lnTo>
                <a:lnTo>
                  <a:pt x="1609598" y="625373"/>
                </a:lnTo>
                <a:lnTo>
                  <a:pt x="1609598" y="612140"/>
                </a:lnTo>
                <a:close/>
              </a:path>
              <a:path w="7673975" h="819785">
                <a:moveTo>
                  <a:pt x="1809673" y="679881"/>
                </a:moveTo>
                <a:lnTo>
                  <a:pt x="1793621" y="636803"/>
                </a:lnTo>
                <a:lnTo>
                  <a:pt x="1748548" y="621868"/>
                </a:lnTo>
                <a:lnTo>
                  <a:pt x="1731886" y="621868"/>
                </a:lnTo>
                <a:lnTo>
                  <a:pt x="1729244" y="621144"/>
                </a:lnTo>
                <a:lnTo>
                  <a:pt x="1725714" y="618248"/>
                </a:lnTo>
                <a:lnTo>
                  <a:pt x="1724837" y="615848"/>
                </a:lnTo>
                <a:lnTo>
                  <a:pt x="1724837" y="595541"/>
                </a:lnTo>
                <a:lnTo>
                  <a:pt x="1725866" y="593204"/>
                </a:lnTo>
                <a:lnTo>
                  <a:pt x="1730095" y="589991"/>
                </a:lnTo>
                <a:lnTo>
                  <a:pt x="1733486" y="589178"/>
                </a:lnTo>
                <a:lnTo>
                  <a:pt x="1801926" y="589178"/>
                </a:lnTo>
                <a:lnTo>
                  <a:pt x="1801926" y="544106"/>
                </a:lnTo>
                <a:lnTo>
                  <a:pt x="1742033" y="544106"/>
                </a:lnTo>
                <a:lnTo>
                  <a:pt x="1727212" y="544957"/>
                </a:lnTo>
                <a:lnTo>
                  <a:pt x="1685658" y="565353"/>
                </a:lnTo>
                <a:lnTo>
                  <a:pt x="1675892" y="600900"/>
                </a:lnTo>
                <a:lnTo>
                  <a:pt x="1675892" y="612140"/>
                </a:lnTo>
                <a:lnTo>
                  <a:pt x="1691767" y="655320"/>
                </a:lnTo>
                <a:lnTo>
                  <a:pt x="1737779" y="669302"/>
                </a:lnTo>
                <a:lnTo>
                  <a:pt x="1757768" y="669302"/>
                </a:lnTo>
                <a:lnTo>
                  <a:pt x="1760639" y="672414"/>
                </a:lnTo>
                <a:lnTo>
                  <a:pt x="1760639" y="702373"/>
                </a:lnTo>
                <a:lnTo>
                  <a:pt x="1759699" y="704761"/>
                </a:lnTo>
                <a:lnTo>
                  <a:pt x="1757807" y="706335"/>
                </a:lnTo>
                <a:lnTo>
                  <a:pt x="1755914" y="707847"/>
                </a:lnTo>
                <a:lnTo>
                  <a:pt x="1752447" y="708609"/>
                </a:lnTo>
                <a:lnTo>
                  <a:pt x="1677873" y="708609"/>
                </a:lnTo>
                <a:lnTo>
                  <a:pt x="1677873" y="753668"/>
                </a:lnTo>
                <a:lnTo>
                  <a:pt x="1743544" y="753668"/>
                </a:lnTo>
                <a:lnTo>
                  <a:pt x="1758226" y="752792"/>
                </a:lnTo>
                <a:lnTo>
                  <a:pt x="1799793" y="731672"/>
                </a:lnTo>
                <a:lnTo>
                  <a:pt x="1809673" y="697268"/>
                </a:lnTo>
                <a:lnTo>
                  <a:pt x="1809673" y="679881"/>
                </a:lnTo>
                <a:close/>
              </a:path>
              <a:path w="7673975" h="819785">
                <a:moveTo>
                  <a:pt x="6217183" y="243763"/>
                </a:moveTo>
                <a:lnTo>
                  <a:pt x="6206388" y="243763"/>
                </a:lnTo>
                <a:lnTo>
                  <a:pt x="6200546" y="243420"/>
                </a:lnTo>
                <a:lnTo>
                  <a:pt x="6199530" y="242735"/>
                </a:lnTo>
                <a:lnTo>
                  <a:pt x="6198387" y="242036"/>
                </a:lnTo>
                <a:lnTo>
                  <a:pt x="6198286" y="241884"/>
                </a:lnTo>
                <a:lnTo>
                  <a:pt x="6197879" y="241185"/>
                </a:lnTo>
                <a:lnTo>
                  <a:pt x="6197879" y="195961"/>
                </a:lnTo>
                <a:lnTo>
                  <a:pt x="6197879" y="147307"/>
                </a:lnTo>
                <a:lnTo>
                  <a:pt x="6187427" y="104051"/>
                </a:lnTo>
                <a:lnTo>
                  <a:pt x="6156261" y="81648"/>
                </a:lnTo>
                <a:lnTo>
                  <a:pt x="6123965" y="77381"/>
                </a:lnTo>
                <a:lnTo>
                  <a:pt x="6059830" y="77381"/>
                </a:lnTo>
                <a:lnTo>
                  <a:pt x="6059830" y="122453"/>
                </a:lnTo>
                <a:lnTo>
                  <a:pt x="6135395" y="122453"/>
                </a:lnTo>
                <a:lnTo>
                  <a:pt x="6140729" y="123901"/>
                </a:lnTo>
                <a:lnTo>
                  <a:pt x="6143904" y="126796"/>
                </a:lnTo>
                <a:lnTo>
                  <a:pt x="6147206" y="129692"/>
                </a:lnTo>
                <a:lnTo>
                  <a:pt x="6148857" y="133946"/>
                </a:lnTo>
                <a:lnTo>
                  <a:pt x="6148857" y="150888"/>
                </a:lnTo>
                <a:lnTo>
                  <a:pt x="6148857" y="195961"/>
                </a:lnTo>
                <a:lnTo>
                  <a:pt x="6148819" y="235013"/>
                </a:lnTo>
                <a:lnTo>
                  <a:pt x="6148349" y="237782"/>
                </a:lnTo>
                <a:lnTo>
                  <a:pt x="6147333" y="239610"/>
                </a:lnTo>
                <a:lnTo>
                  <a:pt x="6146444" y="241058"/>
                </a:lnTo>
                <a:lnTo>
                  <a:pt x="6143650" y="241884"/>
                </a:lnTo>
                <a:lnTo>
                  <a:pt x="6100089" y="241884"/>
                </a:lnTo>
                <a:lnTo>
                  <a:pt x="6097168" y="241122"/>
                </a:lnTo>
                <a:lnTo>
                  <a:pt x="6095644" y="239610"/>
                </a:lnTo>
                <a:lnTo>
                  <a:pt x="6094120" y="238036"/>
                </a:lnTo>
                <a:lnTo>
                  <a:pt x="6093358" y="235013"/>
                </a:lnTo>
                <a:lnTo>
                  <a:pt x="6093358" y="206692"/>
                </a:lnTo>
                <a:lnTo>
                  <a:pt x="6094755" y="203047"/>
                </a:lnTo>
                <a:lnTo>
                  <a:pt x="6100343" y="197383"/>
                </a:lnTo>
                <a:lnTo>
                  <a:pt x="6104026" y="195961"/>
                </a:lnTo>
                <a:lnTo>
                  <a:pt x="6148857" y="195961"/>
                </a:lnTo>
                <a:lnTo>
                  <a:pt x="6148857" y="150888"/>
                </a:lnTo>
                <a:lnTo>
                  <a:pt x="6108852" y="150888"/>
                </a:lnTo>
                <a:lnTo>
                  <a:pt x="6080607" y="155143"/>
                </a:lnTo>
                <a:lnTo>
                  <a:pt x="6060440" y="167906"/>
                </a:lnTo>
                <a:lnTo>
                  <a:pt x="6048362" y="189166"/>
                </a:lnTo>
                <a:lnTo>
                  <a:pt x="6044336" y="218922"/>
                </a:lnTo>
                <a:lnTo>
                  <a:pt x="6044336" y="226669"/>
                </a:lnTo>
                <a:lnTo>
                  <a:pt x="6053277" y="264795"/>
                </a:lnTo>
                <a:lnTo>
                  <a:pt x="6093295" y="286080"/>
                </a:lnTo>
                <a:lnTo>
                  <a:pt x="6108471" y="286943"/>
                </a:lnTo>
                <a:lnTo>
                  <a:pt x="6143015" y="286943"/>
                </a:lnTo>
                <a:lnTo>
                  <a:pt x="6151486" y="286270"/>
                </a:lnTo>
                <a:lnTo>
                  <a:pt x="6158255" y="284213"/>
                </a:lnTo>
                <a:lnTo>
                  <a:pt x="6163297" y="280784"/>
                </a:lnTo>
                <a:lnTo>
                  <a:pt x="6166637" y="275983"/>
                </a:lnTo>
                <a:lnTo>
                  <a:pt x="6166002" y="278003"/>
                </a:lnTo>
                <a:lnTo>
                  <a:pt x="6168161" y="280339"/>
                </a:lnTo>
                <a:lnTo>
                  <a:pt x="6178321" y="285623"/>
                </a:lnTo>
                <a:lnTo>
                  <a:pt x="6183147" y="286943"/>
                </a:lnTo>
                <a:lnTo>
                  <a:pt x="6217183" y="286943"/>
                </a:lnTo>
                <a:lnTo>
                  <a:pt x="6217183" y="275983"/>
                </a:lnTo>
                <a:lnTo>
                  <a:pt x="6217183" y="243763"/>
                </a:lnTo>
                <a:close/>
              </a:path>
              <a:path w="7673975" h="819785">
                <a:moveTo>
                  <a:pt x="6418732" y="147307"/>
                </a:moveTo>
                <a:lnTo>
                  <a:pt x="6417627" y="130543"/>
                </a:lnTo>
                <a:lnTo>
                  <a:pt x="6415773" y="122453"/>
                </a:lnTo>
                <a:lnTo>
                  <a:pt x="6414325" y="116128"/>
                </a:lnTo>
                <a:lnTo>
                  <a:pt x="6387693" y="85420"/>
                </a:lnTo>
                <a:lnTo>
                  <a:pt x="6348755" y="77381"/>
                </a:lnTo>
                <a:lnTo>
                  <a:pt x="6331102" y="77381"/>
                </a:lnTo>
                <a:lnTo>
                  <a:pt x="6321285" y="77889"/>
                </a:lnTo>
                <a:lnTo>
                  <a:pt x="6313589" y="79400"/>
                </a:lnTo>
                <a:lnTo>
                  <a:pt x="6308001" y="81915"/>
                </a:lnTo>
                <a:lnTo>
                  <a:pt x="6304559" y="85420"/>
                </a:lnTo>
                <a:lnTo>
                  <a:pt x="6308115" y="77381"/>
                </a:lnTo>
                <a:lnTo>
                  <a:pt x="6260998" y="77381"/>
                </a:lnTo>
                <a:lnTo>
                  <a:pt x="6260998" y="286943"/>
                </a:lnTo>
                <a:lnTo>
                  <a:pt x="6310020" y="286943"/>
                </a:lnTo>
                <a:lnTo>
                  <a:pt x="6310020" y="132651"/>
                </a:lnTo>
                <a:lnTo>
                  <a:pt x="6311417" y="129692"/>
                </a:lnTo>
                <a:lnTo>
                  <a:pt x="6316751" y="123901"/>
                </a:lnTo>
                <a:lnTo>
                  <a:pt x="6321069" y="122453"/>
                </a:lnTo>
                <a:lnTo>
                  <a:pt x="6358280" y="122453"/>
                </a:lnTo>
                <a:lnTo>
                  <a:pt x="6362471" y="123939"/>
                </a:lnTo>
                <a:lnTo>
                  <a:pt x="6368313" y="129857"/>
                </a:lnTo>
                <a:lnTo>
                  <a:pt x="6369837" y="134073"/>
                </a:lnTo>
                <a:lnTo>
                  <a:pt x="6369837" y="286943"/>
                </a:lnTo>
                <a:lnTo>
                  <a:pt x="6418732" y="286943"/>
                </a:lnTo>
                <a:lnTo>
                  <a:pt x="6418732" y="147307"/>
                </a:lnTo>
                <a:close/>
              </a:path>
              <a:path w="7673975" h="819785">
                <a:moveTo>
                  <a:pt x="6575069" y="0"/>
                </a:moveTo>
                <a:lnTo>
                  <a:pt x="6522237" y="0"/>
                </a:lnTo>
                <a:lnTo>
                  <a:pt x="6522237" y="50838"/>
                </a:lnTo>
                <a:lnTo>
                  <a:pt x="6575069" y="50838"/>
                </a:lnTo>
                <a:lnTo>
                  <a:pt x="6575069" y="0"/>
                </a:lnTo>
                <a:close/>
              </a:path>
              <a:path w="7673975" h="819785">
                <a:moveTo>
                  <a:pt x="6630441" y="241884"/>
                </a:moveTo>
                <a:lnTo>
                  <a:pt x="6573164" y="241884"/>
                </a:lnTo>
                <a:lnTo>
                  <a:pt x="6573164" y="77381"/>
                </a:lnTo>
                <a:lnTo>
                  <a:pt x="6467373" y="77381"/>
                </a:lnTo>
                <a:lnTo>
                  <a:pt x="6467373" y="122453"/>
                </a:lnTo>
                <a:lnTo>
                  <a:pt x="6524269" y="122453"/>
                </a:lnTo>
                <a:lnTo>
                  <a:pt x="6524269" y="286943"/>
                </a:lnTo>
                <a:lnTo>
                  <a:pt x="6630441" y="286943"/>
                </a:lnTo>
                <a:lnTo>
                  <a:pt x="6630441" y="241884"/>
                </a:lnTo>
                <a:close/>
              </a:path>
              <a:path w="7673975" h="819785">
                <a:moveTo>
                  <a:pt x="6853707" y="140030"/>
                </a:moveTo>
                <a:lnTo>
                  <a:pt x="6852869" y="124333"/>
                </a:lnTo>
                <a:lnTo>
                  <a:pt x="6851917" y="119341"/>
                </a:lnTo>
                <a:lnTo>
                  <a:pt x="6850354" y="111074"/>
                </a:lnTo>
                <a:lnTo>
                  <a:pt x="6846151" y="100253"/>
                </a:lnTo>
                <a:lnTo>
                  <a:pt x="6840245" y="91846"/>
                </a:lnTo>
                <a:lnTo>
                  <a:pt x="6835343" y="87782"/>
                </a:lnTo>
                <a:lnTo>
                  <a:pt x="6832625" y="85521"/>
                </a:lnTo>
                <a:lnTo>
                  <a:pt x="6823303" y="81000"/>
                </a:lnTo>
                <a:lnTo>
                  <a:pt x="6812293" y="78295"/>
                </a:lnTo>
                <a:lnTo>
                  <a:pt x="6799605" y="77381"/>
                </a:lnTo>
                <a:lnTo>
                  <a:pt x="6797319" y="77381"/>
                </a:lnTo>
                <a:lnTo>
                  <a:pt x="6786004" y="78041"/>
                </a:lnTo>
                <a:lnTo>
                  <a:pt x="6776682" y="79984"/>
                </a:lnTo>
                <a:lnTo>
                  <a:pt x="6769341" y="83235"/>
                </a:lnTo>
                <a:lnTo>
                  <a:pt x="6764045" y="87782"/>
                </a:lnTo>
                <a:lnTo>
                  <a:pt x="6761327" y="85420"/>
                </a:lnTo>
                <a:lnTo>
                  <a:pt x="6758826" y="83235"/>
                </a:lnTo>
                <a:lnTo>
                  <a:pt x="6750621" y="79984"/>
                </a:lnTo>
                <a:lnTo>
                  <a:pt x="6739445" y="78041"/>
                </a:lnTo>
                <a:lnTo>
                  <a:pt x="6725310" y="77381"/>
                </a:lnTo>
                <a:lnTo>
                  <a:pt x="6711721" y="77381"/>
                </a:lnTo>
                <a:lnTo>
                  <a:pt x="6705854" y="79768"/>
                </a:lnTo>
                <a:lnTo>
                  <a:pt x="6707022" y="77381"/>
                </a:lnTo>
                <a:lnTo>
                  <a:pt x="6661937" y="77381"/>
                </a:lnTo>
                <a:lnTo>
                  <a:pt x="6661937" y="286943"/>
                </a:lnTo>
                <a:lnTo>
                  <a:pt x="6709054" y="286943"/>
                </a:lnTo>
                <a:lnTo>
                  <a:pt x="6709156" y="130289"/>
                </a:lnTo>
                <a:lnTo>
                  <a:pt x="6709181" y="129565"/>
                </a:lnTo>
                <a:lnTo>
                  <a:pt x="6710197" y="126199"/>
                </a:lnTo>
                <a:lnTo>
                  <a:pt x="6711975" y="123494"/>
                </a:lnTo>
                <a:lnTo>
                  <a:pt x="6713880" y="120726"/>
                </a:lnTo>
                <a:lnTo>
                  <a:pt x="6717309" y="119341"/>
                </a:lnTo>
                <a:lnTo>
                  <a:pt x="6728358" y="119341"/>
                </a:lnTo>
                <a:lnTo>
                  <a:pt x="6734327" y="286943"/>
                </a:lnTo>
                <a:lnTo>
                  <a:pt x="6781317" y="286943"/>
                </a:lnTo>
                <a:lnTo>
                  <a:pt x="6781317" y="137096"/>
                </a:lnTo>
                <a:lnTo>
                  <a:pt x="6781571" y="131991"/>
                </a:lnTo>
                <a:lnTo>
                  <a:pt x="6782587" y="127774"/>
                </a:lnTo>
                <a:lnTo>
                  <a:pt x="6786397" y="121043"/>
                </a:lnTo>
                <a:lnTo>
                  <a:pt x="6789572" y="119341"/>
                </a:lnTo>
                <a:lnTo>
                  <a:pt x="6801002" y="119341"/>
                </a:lnTo>
                <a:lnTo>
                  <a:pt x="6803796" y="120408"/>
                </a:lnTo>
                <a:lnTo>
                  <a:pt x="6806082" y="124688"/>
                </a:lnTo>
                <a:lnTo>
                  <a:pt x="6806616" y="129565"/>
                </a:lnTo>
                <a:lnTo>
                  <a:pt x="6806717" y="286943"/>
                </a:lnTo>
                <a:lnTo>
                  <a:pt x="6853707" y="286943"/>
                </a:lnTo>
                <a:lnTo>
                  <a:pt x="6853707" y="140030"/>
                </a:lnTo>
                <a:close/>
              </a:path>
              <a:path w="7673975" h="819785">
                <a:moveTo>
                  <a:pt x="7052970" y="243763"/>
                </a:moveTo>
                <a:lnTo>
                  <a:pt x="7042302" y="243763"/>
                </a:lnTo>
                <a:lnTo>
                  <a:pt x="7036333" y="243420"/>
                </a:lnTo>
                <a:lnTo>
                  <a:pt x="7035317" y="242735"/>
                </a:lnTo>
                <a:lnTo>
                  <a:pt x="7034174" y="242036"/>
                </a:lnTo>
                <a:lnTo>
                  <a:pt x="7034073" y="241884"/>
                </a:lnTo>
                <a:lnTo>
                  <a:pt x="7033666" y="241185"/>
                </a:lnTo>
                <a:lnTo>
                  <a:pt x="7033666" y="195961"/>
                </a:lnTo>
                <a:lnTo>
                  <a:pt x="7033666" y="147307"/>
                </a:lnTo>
                <a:lnTo>
                  <a:pt x="7023265" y="104051"/>
                </a:lnTo>
                <a:lnTo>
                  <a:pt x="6992048" y="81648"/>
                </a:lnTo>
                <a:lnTo>
                  <a:pt x="6959752" y="77381"/>
                </a:lnTo>
                <a:lnTo>
                  <a:pt x="6895617" y="77381"/>
                </a:lnTo>
                <a:lnTo>
                  <a:pt x="6895617" y="122453"/>
                </a:lnTo>
                <a:lnTo>
                  <a:pt x="6971182" y="122453"/>
                </a:lnTo>
                <a:lnTo>
                  <a:pt x="6976516" y="123901"/>
                </a:lnTo>
                <a:lnTo>
                  <a:pt x="6979691" y="126796"/>
                </a:lnTo>
                <a:lnTo>
                  <a:pt x="6982993" y="129692"/>
                </a:lnTo>
                <a:lnTo>
                  <a:pt x="6984644" y="133946"/>
                </a:lnTo>
                <a:lnTo>
                  <a:pt x="6984644" y="150888"/>
                </a:lnTo>
                <a:lnTo>
                  <a:pt x="6984644" y="195961"/>
                </a:lnTo>
                <a:lnTo>
                  <a:pt x="6984606" y="235013"/>
                </a:lnTo>
                <a:lnTo>
                  <a:pt x="6984136" y="237782"/>
                </a:lnTo>
                <a:lnTo>
                  <a:pt x="6983120" y="239610"/>
                </a:lnTo>
                <a:lnTo>
                  <a:pt x="6982231" y="241058"/>
                </a:lnTo>
                <a:lnTo>
                  <a:pt x="6979564" y="241884"/>
                </a:lnTo>
                <a:lnTo>
                  <a:pt x="6936003" y="241884"/>
                </a:lnTo>
                <a:lnTo>
                  <a:pt x="6932955" y="241122"/>
                </a:lnTo>
                <a:lnTo>
                  <a:pt x="6931431" y="239610"/>
                </a:lnTo>
                <a:lnTo>
                  <a:pt x="6929907" y="238036"/>
                </a:lnTo>
                <a:lnTo>
                  <a:pt x="6929145" y="235013"/>
                </a:lnTo>
                <a:lnTo>
                  <a:pt x="6929145" y="206692"/>
                </a:lnTo>
                <a:lnTo>
                  <a:pt x="6930542" y="203047"/>
                </a:lnTo>
                <a:lnTo>
                  <a:pt x="6936130" y="197383"/>
                </a:lnTo>
                <a:lnTo>
                  <a:pt x="6939813" y="195961"/>
                </a:lnTo>
                <a:lnTo>
                  <a:pt x="6984644" y="195961"/>
                </a:lnTo>
                <a:lnTo>
                  <a:pt x="6984644" y="150888"/>
                </a:lnTo>
                <a:lnTo>
                  <a:pt x="6944639" y="150888"/>
                </a:lnTo>
                <a:lnTo>
                  <a:pt x="6916445" y="155143"/>
                </a:lnTo>
                <a:lnTo>
                  <a:pt x="6896278" y="167906"/>
                </a:lnTo>
                <a:lnTo>
                  <a:pt x="6884162" y="189166"/>
                </a:lnTo>
                <a:lnTo>
                  <a:pt x="6880123" y="218922"/>
                </a:lnTo>
                <a:lnTo>
                  <a:pt x="6880123" y="226669"/>
                </a:lnTo>
                <a:lnTo>
                  <a:pt x="6889064" y="264795"/>
                </a:lnTo>
                <a:lnTo>
                  <a:pt x="6929107" y="286080"/>
                </a:lnTo>
                <a:lnTo>
                  <a:pt x="6944258" y="286943"/>
                </a:lnTo>
                <a:lnTo>
                  <a:pt x="6978802" y="286943"/>
                </a:lnTo>
                <a:lnTo>
                  <a:pt x="6987273" y="286270"/>
                </a:lnTo>
                <a:lnTo>
                  <a:pt x="6994055" y="284213"/>
                </a:lnTo>
                <a:lnTo>
                  <a:pt x="6999135" y="280784"/>
                </a:lnTo>
                <a:lnTo>
                  <a:pt x="7002551" y="275983"/>
                </a:lnTo>
                <a:lnTo>
                  <a:pt x="7001789" y="278003"/>
                </a:lnTo>
                <a:lnTo>
                  <a:pt x="7003948" y="280339"/>
                </a:lnTo>
                <a:lnTo>
                  <a:pt x="7014108" y="285623"/>
                </a:lnTo>
                <a:lnTo>
                  <a:pt x="7019061" y="286943"/>
                </a:lnTo>
                <a:lnTo>
                  <a:pt x="7052970" y="286943"/>
                </a:lnTo>
                <a:lnTo>
                  <a:pt x="7052970" y="275983"/>
                </a:lnTo>
                <a:lnTo>
                  <a:pt x="7052970" y="243763"/>
                </a:lnTo>
                <a:close/>
              </a:path>
              <a:path w="7673975" h="819785">
                <a:moveTo>
                  <a:pt x="7246899" y="77381"/>
                </a:moveTo>
                <a:lnTo>
                  <a:pt x="7190384" y="77381"/>
                </a:lnTo>
                <a:lnTo>
                  <a:pt x="7190384" y="30899"/>
                </a:lnTo>
                <a:lnTo>
                  <a:pt x="7141362" y="30899"/>
                </a:lnTo>
                <a:lnTo>
                  <a:pt x="7141362" y="77381"/>
                </a:lnTo>
                <a:lnTo>
                  <a:pt x="7104659" y="77381"/>
                </a:lnTo>
                <a:lnTo>
                  <a:pt x="7104659" y="122453"/>
                </a:lnTo>
                <a:lnTo>
                  <a:pt x="7141362" y="122453"/>
                </a:lnTo>
                <a:lnTo>
                  <a:pt x="7141362" y="232435"/>
                </a:lnTo>
                <a:lnTo>
                  <a:pt x="7142137" y="243827"/>
                </a:lnTo>
                <a:lnTo>
                  <a:pt x="7160908" y="278345"/>
                </a:lnTo>
                <a:lnTo>
                  <a:pt x="7190003" y="286943"/>
                </a:lnTo>
                <a:lnTo>
                  <a:pt x="7246899" y="286943"/>
                </a:lnTo>
                <a:lnTo>
                  <a:pt x="7246899" y="241884"/>
                </a:lnTo>
                <a:lnTo>
                  <a:pt x="7195718" y="241884"/>
                </a:lnTo>
                <a:lnTo>
                  <a:pt x="7193178" y="241439"/>
                </a:lnTo>
                <a:lnTo>
                  <a:pt x="7192035" y="240563"/>
                </a:lnTo>
                <a:lnTo>
                  <a:pt x="7190892" y="239610"/>
                </a:lnTo>
                <a:lnTo>
                  <a:pt x="7190384" y="237566"/>
                </a:lnTo>
                <a:lnTo>
                  <a:pt x="7190384" y="122453"/>
                </a:lnTo>
                <a:lnTo>
                  <a:pt x="7246899" y="122453"/>
                </a:lnTo>
                <a:lnTo>
                  <a:pt x="7246899" y="77381"/>
                </a:lnTo>
                <a:close/>
              </a:path>
              <a:path w="7673975" h="819785">
                <a:moveTo>
                  <a:pt x="7460513" y="145415"/>
                </a:moveTo>
                <a:lnTo>
                  <a:pt x="7459485" y="130086"/>
                </a:lnTo>
                <a:lnTo>
                  <a:pt x="7457732" y="122453"/>
                </a:lnTo>
                <a:lnTo>
                  <a:pt x="7456398" y="116598"/>
                </a:lnTo>
                <a:lnTo>
                  <a:pt x="7424039" y="81826"/>
                </a:lnTo>
                <a:lnTo>
                  <a:pt x="7412253" y="78752"/>
                </a:lnTo>
                <a:lnTo>
                  <a:pt x="7412253" y="133134"/>
                </a:lnTo>
                <a:lnTo>
                  <a:pt x="7412253" y="158648"/>
                </a:lnTo>
                <a:lnTo>
                  <a:pt x="7357516" y="158648"/>
                </a:lnTo>
                <a:lnTo>
                  <a:pt x="7357554" y="133134"/>
                </a:lnTo>
                <a:lnTo>
                  <a:pt x="7358659" y="128905"/>
                </a:lnTo>
                <a:lnTo>
                  <a:pt x="7363231" y="123748"/>
                </a:lnTo>
                <a:lnTo>
                  <a:pt x="7367676" y="122453"/>
                </a:lnTo>
                <a:lnTo>
                  <a:pt x="7401585" y="122453"/>
                </a:lnTo>
                <a:lnTo>
                  <a:pt x="7405268" y="123875"/>
                </a:lnTo>
                <a:lnTo>
                  <a:pt x="7408062" y="126707"/>
                </a:lnTo>
                <a:lnTo>
                  <a:pt x="7410856" y="129476"/>
                </a:lnTo>
                <a:lnTo>
                  <a:pt x="7412253" y="133134"/>
                </a:lnTo>
                <a:lnTo>
                  <a:pt x="7412253" y="78752"/>
                </a:lnTo>
                <a:lnTo>
                  <a:pt x="7411301" y="78498"/>
                </a:lnTo>
                <a:lnTo>
                  <a:pt x="7396759" y="77381"/>
                </a:lnTo>
                <a:lnTo>
                  <a:pt x="7378471" y="77381"/>
                </a:lnTo>
                <a:lnTo>
                  <a:pt x="7334745" y="86791"/>
                </a:lnTo>
                <a:lnTo>
                  <a:pt x="7309536" y="130276"/>
                </a:lnTo>
                <a:lnTo>
                  <a:pt x="7308494" y="217030"/>
                </a:lnTo>
                <a:lnTo>
                  <a:pt x="7309650" y="234010"/>
                </a:lnTo>
                <a:lnTo>
                  <a:pt x="7326909" y="270217"/>
                </a:lnTo>
                <a:lnTo>
                  <a:pt x="7364997" y="285902"/>
                </a:lnTo>
                <a:lnTo>
                  <a:pt x="7382408" y="286943"/>
                </a:lnTo>
                <a:lnTo>
                  <a:pt x="7448067" y="286943"/>
                </a:lnTo>
                <a:lnTo>
                  <a:pt x="7448067" y="241884"/>
                </a:lnTo>
                <a:lnTo>
                  <a:pt x="7370978" y="241884"/>
                </a:lnTo>
                <a:lnTo>
                  <a:pt x="7365644" y="240436"/>
                </a:lnTo>
                <a:lnTo>
                  <a:pt x="7362342" y="237528"/>
                </a:lnTo>
                <a:lnTo>
                  <a:pt x="7359167" y="234632"/>
                </a:lnTo>
                <a:lnTo>
                  <a:pt x="7357516" y="230378"/>
                </a:lnTo>
                <a:lnTo>
                  <a:pt x="7357516" y="203708"/>
                </a:lnTo>
                <a:lnTo>
                  <a:pt x="7460513" y="203708"/>
                </a:lnTo>
                <a:lnTo>
                  <a:pt x="7460513" y="158648"/>
                </a:lnTo>
                <a:lnTo>
                  <a:pt x="7460513" y="145415"/>
                </a:lnTo>
                <a:close/>
              </a:path>
              <a:path w="7673975" h="819785">
                <a:moveTo>
                  <a:pt x="7673365" y="0"/>
                </a:moveTo>
                <a:lnTo>
                  <a:pt x="7624343" y="0"/>
                </a:lnTo>
                <a:lnTo>
                  <a:pt x="7624343" y="77381"/>
                </a:lnTo>
                <a:lnTo>
                  <a:pt x="7624343" y="122453"/>
                </a:lnTo>
                <a:lnTo>
                  <a:pt x="7624343" y="231673"/>
                </a:lnTo>
                <a:lnTo>
                  <a:pt x="7623073" y="234632"/>
                </a:lnTo>
                <a:lnTo>
                  <a:pt x="7617739" y="240436"/>
                </a:lnTo>
                <a:lnTo>
                  <a:pt x="7613294" y="241884"/>
                </a:lnTo>
                <a:lnTo>
                  <a:pt x="7576083" y="241884"/>
                </a:lnTo>
                <a:lnTo>
                  <a:pt x="7570622" y="240436"/>
                </a:lnTo>
                <a:lnTo>
                  <a:pt x="7567447" y="237528"/>
                </a:lnTo>
                <a:lnTo>
                  <a:pt x="7564145" y="234632"/>
                </a:lnTo>
                <a:lnTo>
                  <a:pt x="7562621" y="230378"/>
                </a:lnTo>
                <a:lnTo>
                  <a:pt x="7562621" y="133946"/>
                </a:lnTo>
                <a:lnTo>
                  <a:pt x="7564145" y="129692"/>
                </a:lnTo>
                <a:lnTo>
                  <a:pt x="7567447" y="126796"/>
                </a:lnTo>
                <a:lnTo>
                  <a:pt x="7570622" y="123901"/>
                </a:lnTo>
                <a:lnTo>
                  <a:pt x="7576083" y="122453"/>
                </a:lnTo>
                <a:lnTo>
                  <a:pt x="7624343" y="122453"/>
                </a:lnTo>
                <a:lnTo>
                  <a:pt x="7624343" y="77381"/>
                </a:lnTo>
                <a:lnTo>
                  <a:pt x="7587386" y="77381"/>
                </a:lnTo>
                <a:lnTo>
                  <a:pt x="7570140" y="78447"/>
                </a:lnTo>
                <a:lnTo>
                  <a:pt x="7532141" y="94399"/>
                </a:lnTo>
                <a:lnTo>
                  <a:pt x="7514755" y="130505"/>
                </a:lnTo>
                <a:lnTo>
                  <a:pt x="7513599" y="147307"/>
                </a:lnTo>
                <a:lnTo>
                  <a:pt x="7513599" y="217030"/>
                </a:lnTo>
                <a:lnTo>
                  <a:pt x="7523937" y="260604"/>
                </a:lnTo>
                <a:lnTo>
                  <a:pt x="7554976" y="282778"/>
                </a:lnTo>
                <a:lnTo>
                  <a:pt x="7587386" y="286943"/>
                </a:lnTo>
                <a:lnTo>
                  <a:pt x="7603261" y="286943"/>
                </a:lnTo>
                <a:lnTo>
                  <a:pt x="7612710" y="286448"/>
                </a:lnTo>
                <a:lnTo>
                  <a:pt x="7620279" y="284949"/>
                </a:lnTo>
                <a:lnTo>
                  <a:pt x="7625931" y="282435"/>
                </a:lnTo>
                <a:lnTo>
                  <a:pt x="7629677" y="278917"/>
                </a:lnTo>
                <a:lnTo>
                  <a:pt x="7626248" y="286943"/>
                </a:lnTo>
                <a:lnTo>
                  <a:pt x="7673365" y="286943"/>
                </a:lnTo>
                <a:lnTo>
                  <a:pt x="7673365" y="278917"/>
                </a:lnTo>
                <a:lnTo>
                  <a:pt x="7673365" y="241884"/>
                </a:lnTo>
                <a:lnTo>
                  <a:pt x="7673365" y="122453"/>
                </a:lnTo>
                <a:lnTo>
                  <a:pt x="7673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993</Words>
  <Application>Microsoft Office PowerPoint</Application>
  <PresentationFormat>Custom</PresentationFormat>
  <Paragraphs>104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Arial</vt:lpstr>
      <vt:lpstr>Cambria</vt:lpstr>
      <vt:lpstr>Consolas</vt:lpstr>
      <vt:lpstr>GeosansLight</vt:lpstr>
      <vt:lpstr>Open Sans</vt:lpstr>
      <vt:lpstr>share Tech Mono</vt:lpstr>
      <vt:lpstr>Office Theme</vt:lpstr>
      <vt:lpstr>⥫</vt:lpstr>
      <vt:lpstr>OWASP TOP 10 </vt:lpstr>
      <vt:lpstr>PowerPoint Presentation</vt:lpstr>
      <vt:lpstr>⥫</vt:lpstr>
      <vt:lpstr>Introduction</vt:lpstr>
      <vt:lpstr>Introduction</vt:lpstr>
      <vt:lpstr>Understanding Command Line Printing</vt:lpstr>
      <vt:lpstr>Understanding Command Line Printing</vt:lpstr>
      <vt:lpstr>Creating Animated Templates</vt:lpstr>
      <vt:lpstr>Creating Animated Templates</vt:lpstr>
      <vt:lpstr>Advanced Printing Commands</vt:lpstr>
      <vt:lpstr>Advanced Printing Commands</vt:lpstr>
      <vt:lpstr>Advanced Printing Commands</vt:lpstr>
      <vt:lpstr>PowerPoint Presentation</vt:lpstr>
      <vt:lpstr>Advanced Printing Commands</vt:lpstr>
      <vt:lpstr>Troubleshooting and Optimization</vt:lpstr>
      <vt:lpstr>Troubleshooting and Optimization</vt:lpstr>
      <vt:lpstr>Troubleshooting and Optimization</vt:lpstr>
      <vt:lpstr>Conclusion</vt:lpstr>
      <vt:lpstr>Conclusion</vt:lpstr>
      <vt:lpstr>Conclusion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على عربى على محمد على</cp:lastModifiedBy>
  <cp:revision>8</cp:revision>
  <dcterms:created xsi:type="dcterms:W3CDTF">2024-06-11T18:14:32Z</dcterms:created>
  <dcterms:modified xsi:type="dcterms:W3CDTF">2024-06-21T22:18:02Z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2024-06-11T00:00:00Z</vt:filetime>
  </property>
  <property fmtid="{D5CDD505-2E9C-101B-9397-08002B2CF9AE}" pid="5" name="Producer">
    <vt:lpwstr>GPL Ghostscript 10.02.0</vt:lpwstr>
  </property>
</Properties>
</file>